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88" r:id="rId3"/>
    <p:sldId id="289" r:id="rId4"/>
    <p:sldId id="290" r:id="rId5"/>
    <p:sldId id="291" r:id="rId6"/>
    <p:sldId id="292" r:id="rId7"/>
    <p:sldId id="293" r:id="rId8"/>
    <p:sldId id="294" r:id="rId9"/>
    <p:sldId id="295" r:id="rId10"/>
    <p:sldId id="271" r:id="rId11"/>
    <p:sldId id="330" r:id="rId12"/>
    <p:sldId id="332" r:id="rId13"/>
    <p:sldId id="300" r:id="rId14"/>
    <p:sldId id="301" r:id="rId15"/>
    <p:sldId id="333" r:id="rId16"/>
    <p:sldId id="314" r:id="rId17"/>
    <p:sldId id="317" r:id="rId18"/>
    <p:sldId id="318" r:id="rId19"/>
    <p:sldId id="319" r:id="rId20"/>
    <p:sldId id="334" r:id="rId21"/>
    <p:sldId id="335" r:id="rId22"/>
    <p:sldId id="336" r:id="rId23"/>
    <p:sldId id="337" r:id="rId24"/>
    <p:sldId id="338" r:id="rId25"/>
    <p:sldId id="339" r:id="rId26"/>
    <p:sldId id="340" r:id="rId27"/>
    <p:sldId id="342" r:id="rId28"/>
    <p:sldId id="343" r:id="rId29"/>
    <p:sldId id="344" r:id="rId30"/>
    <p:sldId id="345" r:id="rId31"/>
    <p:sldId id="347" r:id="rId32"/>
    <p:sldId id="348" r:id="rId33"/>
    <p:sldId id="349" r:id="rId34"/>
    <p:sldId id="350" r:id="rId35"/>
    <p:sldId id="351" r:id="rId36"/>
    <p:sldId id="352" r:id="rId37"/>
    <p:sldId id="354" r:id="rId38"/>
    <p:sldId id="355" r:id="rId39"/>
    <p:sldId id="346" r:id="rId40"/>
    <p:sldId id="320" r:id="rId4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70" autoAdjust="0"/>
    <p:restoredTop sz="94694"/>
  </p:normalViewPr>
  <p:slideViewPr>
    <p:cSldViewPr snapToGrid="0" snapToObjects="1">
      <p:cViewPr varScale="1">
        <p:scale>
          <a:sx n="103" d="100"/>
          <a:sy n="103" d="100"/>
        </p:scale>
        <p:origin x="144" y="24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E7C8E3-360E-47BC-B900-B17479F63978}"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2CDC369E-EB36-42DB-9A4D-FD01C1D6213B}">
      <dgm:prSet phldrT="[Text]" custT="1"/>
      <dgm:spPr/>
      <dgm:t>
        <a:bodyPr/>
        <a:lstStyle/>
        <a:p>
          <a:r>
            <a:rPr lang="en-US" sz="2000" b="1" dirty="0"/>
            <a:t>DHSMV/SSA</a:t>
          </a:r>
        </a:p>
        <a:p>
          <a:r>
            <a:rPr lang="en-US" sz="2000" b="1" dirty="0"/>
            <a:t>Verifies that no PIN found</a:t>
          </a:r>
        </a:p>
      </dgm:t>
    </dgm:pt>
    <dgm:pt modelId="{04B2B480-732D-4072-8BA2-0A6F4364DCFB}" type="parTrans" cxnId="{3228D064-8DE5-494C-AC89-15134F302268}">
      <dgm:prSet/>
      <dgm:spPr/>
      <dgm:t>
        <a:bodyPr/>
        <a:lstStyle/>
        <a:p>
          <a:endParaRPr lang="en-US" sz="2000"/>
        </a:p>
      </dgm:t>
    </dgm:pt>
    <dgm:pt modelId="{13ECA4F9-176E-4C55-8897-9E4AB82D78D6}" type="sibTrans" cxnId="{3228D064-8DE5-494C-AC89-15134F302268}">
      <dgm:prSet/>
      <dgm:spPr/>
      <dgm:t>
        <a:bodyPr/>
        <a:lstStyle/>
        <a:p>
          <a:endParaRPr lang="en-US" sz="2000"/>
        </a:p>
      </dgm:t>
    </dgm:pt>
    <dgm:pt modelId="{638B84F0-4B50-4317-B7DC-A7F921C80F0C}">
      <dgm:prSet phldrT="[Text]" custT="1"/>
      <dgm:spPr/>
      <dgm:t>
        <a:bodyPr/>
        <a:lstStyle/>
        <a:p>
          <a:r>
            <a:rPr lang="en-US" sz="2000" b="1" dirty="0"/>
            <a:t>DHSMV/SSA Verifies that PIN found</a:t>
          </a:r>
        </a:p>
      </dgm:t>
    </dgm:pt>
    <dgm:pt modelId="{97408254-FEF8-4264-B17B-D5BA6EC02BB0}" type="parTrans" cxnId="{514354E3-8CD4-46A3-BC43-0614A3914D9C}">
      <dgm:prSet/>
      <dgm:spPr/>
      <dgm:t>
        <a:bodyPr/>
        <a:lstStyle/>
        <a:p>
          <a:endParaRPr lang="en-US" sz="2000"/>
        </a:p>
      </dgm:t>
    </dgm:pt>
    <dgm:pt modelId="{88D6EED3-01AF-4A1A-A774-72E0CA8BF5A1}" type="sibTrans" cxnId="{514354E3-8CD4-46A3-BC43-0614A3914D9C}">
      <dgm:prSet/>
      <dgm:spPr/>
      <dgm:t>
        <a:bodyPr/>
        <a:lstStyle/>
        <a:p>
          <a:endParaRPr lang="en-US" sz="2000"/>
        </a:p>
      </dgm:t>
    </dgm:pt>
    <dgm:pt modelId="{EDC8B7EB-090F-46CA-997A-F2DBB58642C3}">
      <dgm:prSet custT="1"/>
      <dgm:spPr/>
      <dgm:t>
        <a:bodyPr/>
        <a:lstStyle/>
        <a:p>
          <a:r>
            <a:rPr lang="en-US" sz="2000" dirty="0"/>
            <a:t>New applicant becomes new registered voter</a:t>
          </a:r>
        </a:p>
      </dgm:t>
    </dgm:pt>
    <dgm:pt modelId="{6EEFBFB3-7818-4652-864E-DA443B56F280}" type="parTrans" cxnId="{2F10A415-E8EC-460A-B40E-4963AB1DBD31}">
      <dgm:prSet/>
      <dgm:spPr/>
      <dgm:t>
        <a:bodyPr/>
        <a:lstStyle/>
        <a:p>
          <a:endParaRPr lang="en-US" sz="2000"/>
        </a:p>
      </dgm:t>
    </dgm:pt>
    <dgm:pt modelId="{4CBC4501-3DE1-45C3-8120-47C2A617C4DD}" type="sibTrans" cxnId="{2F10A415-E8EC-460A-B40E-4963AB1DBD31}">
      <dgm:prSet/>
      <dgm:spPr/>
      <dgm:t>
        <a:bodyPr/>
        <a:lstStyle/>
        <a:p>
          <a:endParaRPr lang="en-US" sz="2000"/>
        </a:p>
      </dgm:t>
    </dgm:pt>
    <dgm:pt modelId="{A8A5DE78-4D9F-4FEA-82D7-1F01DB5528B0}">
      <dgm:prSet custT="1"/>
      <dgm:spPr/>
      <dgm:t>
        <a:bodyPr/>
        <a:lstStyle/>
        <a:p>
          <a:r>
            <a:rPr lang="en-US" sz="2000" dirty="0"/>
            <a:t>SOE sends Notice to ‘Unverified Applicant’</a:t>
          </a:r>
        </a:p>
      </dgm:t>
    </dgm:pt>
    <dgm:pt modelId="{B9CD95D2-9E4E-4E00-B54A-434A8FBB7E5D}" type="parTrans" cxnId="{7CC12B00-5029-48F0-98FE-0C7BE1934676}">
      <dgm:prSet/>
      <dgm:spPr/>
      <dgm:t>
        <a:bodyPr/>
        <a:lstStyle/>
        <a:p>
          <a:endParaRPr lang="en-US" sz="2000"/>
        </a:p>
      </dgm:t>
    </dgm:pt>
    <dgm:pt modelId="{C282B052-3C8E-4CA5-AFFF-FA5241A8710C}" type="sibTrans" cxnId="{7CC12B00-5029-48F0-98FE-0C7BE1934676}">
      <dgm:prSet/>
      <dgm:spPr/>
      <dgm:t>
        <a:bodyPr/>
        <a:lstStyle/>
        <a:p>
          <a:endParaRPr lang="en-US" sz="2000"/>
        </a:p>
      </dgm:t>
    </dgm:pt>
    <dgm:pt modelId="{EFA3C99C-82CA-4EBC-9A95-1077C73404B1}">
      <dgm:prSet custT="1"/>
      <dgm:spPr/>
      <dgm:t>
        <a:bodyPr/>
        <a:lstStyle/>
        <a:p>
          <a:r>
            <a:rPr lang="en-US" sz="2000" dirty="0"/>
            <a:t>New applicant provides proof of PIN</a:t>
          </a:r>
        </a:p>
      </dgm:t>
    </dgm:pt>
    <dgm:pt modelId="{C4BC11BD-B0C3-4A2C-81A6-C7FDB1E986A8}" type="parTrans" cxnId="{37E03C1E-7123-42DE-9E8C-3931C71E534A}">
      <dgm:prSet/>
      <dgm:spPr/>
      <dgm:t>
        <a:bodyPr/>
        <a:lstStyle/>
        <a:p>
          <a:endParaRPr lang="en-US" sz="2000"/>
        </a:p>
      </dgm:t>
    </dgm:pt>
    <dgm:pt modelId="{58880BC5-1E2D-4C93-8B6F-A6506702CE4B}" type="sibTrans" cxnId="{37E03C1E-7123-42DE-9E8C-3931C71E534A}">
      <dgm:prSet/>
      <dgm:spPr/>
      <dgm:t>
        <a:bodyPr/>
        <a:lstStyle/>
        <a:p>
          <a:endParaRPr lang="en-US" sz="2000"/>
        </a:p>
      </dgm:t>
    </dgm:pt>
    <dgm:pt modelId="{48E4ECF2-82C1-4426-B348-DDEABE61DCB8}">
      <dgm:prSet custT="1"/>
      <dgm:spPr/>
      <dgm:t>
        <a:bodyPr/>
        <a:lstStyle/>
        <a:p>
          <a:r>
            <a:rPr lang="en-US" sz="2000" dirty="0"/>
            <a:t>Do not resubmit PIN for DHSMV/SSA verification</a:t>
          </a:r>
        </a:p>
      </dgm:t>
    </dgm:pt>
    <dgm:pt modelId="{CBF5CF33-2CAE-4687-9431-05291E930D87}" type="parTrans" cxnId="{4929016A-FA72-4A76-A915-1F988B50371D}">
      <dgm:prSet/>
      <dgm:spPr/>
      <dgm:t>
        <a:bodyPr/>
        <a:lstStyle/>
        <a:p>
          <a:endParaRPr lang="en-US" sz="2000"/>
        </a:p>
      </dgm:t>
    </dgm:pt>
    <dgm:pt modelId="{99ABE023-27F7-4B59-A333-4F6538DAB70E}" type="sibTrans" cxnId="{4929016A-FA72-4A76-A915-1F988B50371D}">
      <dgm:prSet/>
      <dgm:spPr/>
      <dgm:t>
        <a:bodyPr/>
        <a:lstStyle/>
        <a:p>
          <a:endParaRPr lang="en-US" sz="2000"/>
        </a:p>
      </dgm:t>
    </dgm:pt>
    <dgm:pt modelId="{DEEA7DCA-8DCC-4FF8-88BC-BC81A233522B}">
      <dgm:prSet custT="1"/>
      <dgm:spPr/>
      <dgm:t>
        <a:bodyPr/>
        <a:lstStyle/>
        <a:p>
          <a:r>
            <a:rPr lang="en-US" sz="2000" dirty="0"/>
            <a:t>Change PIN source from F for form to P for proof</a:t>
          </a:r>
        </a:p>
      </dgm:t>
    </dgm:pt>
    <dgm:pt modelId="{C3B563BD-A42E-4C91-9D4D-E565E01E11C8}" type="parTrans" cxnId="{2AAD9C2F-CC62-48F1-82FA-F9D872633073}">
      <dgm:prSet/>
      <dgm:spPr/>
      <dgm:t>
        <a:bodyPr/>
        <a:lstStyle/>
        <a:p>
          <a:endParaRPr lang="en-US" sz="2000"/>
        </a:p>
      </dgm:t>
    </dgm:pt>
    <dgm:pt modelId="{F0915556-F6F7-4694-950D-2138E12B55A3}" type="sibTrans" cxnId="{2AAD9C2F-CC62-48F1-82FA-F9D872633073}">
      <dgm:prSet/>
      <dgm:spPr/>
      <dgm:t>
        <a:bodyPr/>
        <a:lstStyle/>
        <a:p>
          <a:endParaRPr lang="en-US" sz="2000"/>
        </a:p>
      </dgm:t>
    </dgm:pt>
    <dgm:pt modelId="{7B7F1BF4-0454-44F6-953D-7136B55B6A7C}">
      <dgm:prSet custT="1"/>
      <dgm:spPr/>
      <dgm:t>
        <a:bodyPr/>
        <a:lstStyle/>
        <a:p>
          <a:r>
            <a:rPr lang="en-US" sz="2000" dirty="0"/>
            <a:t>New applicant becomes new registered voter</a:t>
          </a:r>
        </a:p>
      </dgm:t>
    </dgm:pt>
    <dgm:pt modelId="{69643C55-9BB9-4BEB-96DA-8DA8FE5ACC1B}" type="parTrans" cxnId="{E6246325-D8C2-4029-8AA0-2A373B55F92D}">
      <dgm:prSet/>
      <dgm:spPr/>
      <dgm:t>
        <a:bodyPr/>
        <a:lstStyle/>
        <a:p>
          <a:endParaRPr lang="en-US" sz="2000"/>
        </a:p>
      </dgm:t>
    </dgm:pt>
    <dgm:pt modelId="{14548E7E-50F9-4414-BE98-88E656492F38}" type="sibTrans" cxnId="{E6246325-D8C2-4029-8AA0-2A373B55F92D}">
      <dgm:prSet/>
      <dgm:spPr/>
      <dgm:t>
        <a:bodyPr/>
        <a:lstStyle/>
        <a:p>
          <a:endParaRPr lang="en-US" sz="2000"/>
        </a:p>
      </dgm:t>
    </dgm:pt>
    <dgm:pt modelId="{BEB7F7C9-8DEC-432E-8EF8-7433FE90D73E}">
      <dgm:prSet custT="1"/>
      <dgm:spPr/>
      <dgm:t>
        <a:bodyPr/>
        <a:lstStyle/>
        <a:p>
          <a:r>
            <a:rPr lang="en-US" sz="2000" dirty="0"/>
            <a:t>Must provide special ID sometime before voting</a:t>
          </a:r>
        </a:p>
      </dgm:t>
    </dgm:pt>
    <dgm:pt modelId="{5A088357-B1FD-4CB2-B23D-91148D847E26}" type="parTrans" cxnId="{FEDBA73A-0477-4E4E-B58B-EF7E6A510533}">
      <dgm:prSet/>
      <dgm:spPr/>
      <dgm:t>
        <a:bodyPr/>
        <a:lstStyle/>
        <a:p>
          <a:endParaRPr lang="en-US" sz="2000"/>
        </a:p>
      </dgm:t>
    </dgm:pt>
    <dgm:pt modelId="{38D37CE4-0D38-4B3C-8984-0BA8C2D94EED}" type="sibTrans" cxnId="{FEDBA73A-0477-4E4E-B58B-EF7E6A510533}">
      <dgm:prSet/>
      <dgm:spPr/>
      <dgm:t>
        <a:bodyPr/>
        <a:lstStyle/>
        <a:p>
          <a:endParaRPr lang="en-US" sz="2000"/>
        </a:p>
      </dgm:t>
    </dgm:pt>
    <dgm:pt modelId="{D6B12DB1-84A9-40E2-8A7C-CBB30399054F}">
      <dgm:prSet custT="1"/>
      <dgm:spPr/>
      <dgm:t>
        <a:bodyPr/>
        <a:lstStyle/>
        <a:p>
          <a:pPr algn="l"/>
          <a:r>
            <a:rPr lang="en-US" sz="2000" dirty="0"/>
            <a:t>Exception for vote-by-mail voting: (i.e., UOCAVA voter, 65 or older, or with temporary or permanent disability,  but must execute affidavit for ballot to count. </a:t>
          </a:r>
        </a:p>
      </dgm:t>
    </dgm:pt>
    <dgm:pt modelId="{458DB696-00C6-407E-8CB9-B1A4D705F205}" type="parTrans" cxnId="{F47E8FE4-966E-47F4-9CD1-E2EAC5980900}">
      <dgm:prSet/>
      <dgm:spPr/>
      <dgm:t>
        <a:bodyPr/>
        <a:lstStyle/>
        <a:p>
          <a:endParaRPr lang="en-US" sz="2000"/>
        </a:p>
      </dgm:t>
    </dgm:pt>
    <dgm:pt modelId="{1A54D440-F8B4-4A5B-9140-0D8EBD8F5C5B}" type="sibTrans" cxnId="{F47E8FE4-966E-47F4-9CD1-E2EAC5980900}">
      <dgm:prSet/>
      <dgm:spPr/>
      <dgm:t>
        <a:bodyPr/>
        <a:lstStyle/>
        <a:p>
          <a:endParaRPr lang="en-US" sz="2000"/>
        </a:p>
      </dgm:t>
    </dgm:pt>
    <dgm:pt modelId="{F3BDFA8A-8D17-48FC-A49F-A4D6DE8F1BAE}">
      <dgm:prSet custT="1"/>
      <dgm:spPr/>
      <dgm:t>
        <a:bodyPr/>
        <a:lstStyle/>
        <a:p>
          <a:r>
            <a:rPr lang="en-US" sz="2000" dirty="0"/>
            <a:t>Record flagged as Special class: </a:t>
          </a:r>
          <a:r>
            <a:rPr lang="en-US" sz="2000" b="1" dirty="0"/>
            <a:t>M</a:t>
          </a:r>
          <a:r>
            <a:rPr lang="en-US" sz="2000" dirty="0"/>
            <a:t>ail-in </a:t>
          </a:r>
          <a:r>
            <a:rPr lang="en-US" sz="2000" b="1" dirty="0"/>
            <a:t>R</a:t>
          </a:r>
          <a:r>
            <a:rPr lang="en-US" sz="2000" dirty="0"/>
            <a:t>e</a:t>
          </a:r>
          <a:r>
            <a:rPr lang="en-US" sz="2000" b="1" dirty="0"/>
            <a:t>G</a:t>
          </a:r>
          <a:r>
            <a:rPr lang="en-US" sz="2000" dirty="0"/>
            <a:t>istrant Voter</a:t>
          </a:r>
        </a:p>
      </dgm:t>
    </dgm:pt>
    <dgm:pt modelId="{B505122B-7B4C-428A-9655-41A419559C97}" type="parTrans" cxnId="{A75896EE-955C-4E51-AD00-5841AAD82CEE}">
      <dgm:prSet/>
      <dgm:spPr/>
      <dgm:t>
        <a:bodyPr/>
        <a:lstStyle/>
        <a:p>
          <a:endParaRPr lang="en-US" sz="2000"/>
        </a:p>
      </dgm:t>
    </dgm:pt>
    <dgm:pt modelId="{B8F5D395-04EA-4CF9-8483-AC54C8D91F69}" type="sibTrans" cxnId="{A75896EE-955C-4E51-AD00-5841AAD82CEE}">
      <dgm:prSet/>
      <dgm:spPr/>
      <dgm:t>
        <a:bodyPr/>
        <a:lstStyle/>
        <a:p>
          <a:endParaRPr lang="en-US" sz="2000"/>
        </a:p>
      </dgm:t>
    </dgm:pt>
    <dgm:pt modelId="{ED2B578E-624C-4096-881C-EBC22A053976}" type="pres">
      <dgm:prSet presAssocID="{04E7C8E3-360E-47BC-B900-B17479F63978}" presName="Name0" presStyleCnt="0">
        <dgm:presLayoutVars>
          <dgm:dir/>
          <dgm:animLvl val="lvl"/>
          <dgm:resizeHandles val="exact"/>
        </dgm:presLayoutVars>
      </dgm:prSet>
      <dgm:spPr/>
      <dgm:t>
        <a:bodyPr/>
        <a:lstStyle/>
        <a:p>
          <a:endParaRPr lang="en-US"/>
        </a:p>
      </dgm:t>
    </dgm:pt>
    <dgm:pt modelId="{01D91540-D557-4BC0-BF89-6C3219603CA8}" type="pres">
      <dgm:prSet presAssocID="{2CDC369E-EB36-42DB-9A4D-FD01C1D6213B}" presName="linNode" presStyleCnt="0"/>
      <dgm:spPr/>
    </dgm:pt>
    <dgm:pt modelId="{E6D83D02-3E6C-46DD-9B7E-46D350F4FDA1}" type="pres">
      <dgm:prSet presAssocID="{2CDC369E-EB36-42DB-9A4D-FD01C1D6213B}" presName="parTx" presStyleLbl="revTx" presStyleIdx="0" presStyleCnt="2">
        <dgm:presLayoutVars>
          <dgm:chMax val="1"/>
          <dgm:bulletEnabled val="1"/>
        </dgm:presLayoutVars>
      </dgm:prSet>
      <dgm:spPr/>
      <dgm:t>
        <a:bodyPr/>
        <a:lstStyle/>
        <a:p>
          <a:endParaRPr lang="en-US"/>
        </a:p>
      </dgm:t>
    </dgm:pt>
    <dgm:pt modelId="{00272856-3505-4916-8834-DDD83093530C}" type="pres">
      <dgm:prSet presAssocID="{2CDC369E-EB36-42DB-9A4D-FD01C1D6213B}" presName="bracket" presStyleLbl="parChTrans1D1" presStyleIdx="0" presStyleCnt="2"/>
      <dgm:spPr/>
    </dgm:pt>
    <dgm:pt modelId="{26D51BBE-12E2-4206-B5AE-F7899B9CF428}" type="pres">
      <dgm:prSet presAssocID="{2CDC369E-EB36-42DB-9A4D-FD01C1D6213B}" presName="spH" presStyleCnt="0"/>
      <dgm:spPr/>
    </dgm:pt>
    <dgm:pt modelId="{B11502CB-651C-4457-8580-0A17CD60D132}" type="pres">
      <dgm:prSet presAssocID="{2CDC369E-EB36-42DB-9A4D-FD01C1D6213B}" presName="desTx" presStyleLbl="node1" presStyleIdx="0" presStyleCnt="2">
        <dgm:presLayoutVars>
          <dgm:bulletEnabled val="1"/>
        </dgm:presLayoutVars>
      </dgm:prSet>
      <dgm:spPr/>
      <dgm:t>
        <a:bodyPr/>
        <a:lstStyle/>
        <a:p>
          <a:endParaRPr lang="en-US"/>
        </a:p>
      </dgm:t>
    </dgm:pt>
    <dgm:pt modelId="{83240205-5FA5-45B3-82CB-888467178369}" type="pres">
      <dgm:prSet presAssocID="{13ECA4F9-176E-4C55-8897-9E4AB82D78D6}" presName="spV" presStyleCnt="0"/>
      <dgm:spPr/>
    </dgm:pt>
    <dgm:pt modelId="{E18663F4-36A4-42EE-9CA3-A3131B4D3EB4}" type="pres">
      <dgm:prSet presAssocID="{638B84F0-4B50-4317-B7DC-A7F921C80F0C}" presName="linNode" presStyleCnt="0"/>
      <dgm:spPr/>
    </dgm:pt>
    <dgm:pt modelId="{32DD3063-182A-4E35-8332-BBFB1AA15B2D}" type="pres">
      <dgm:prSet presAssocID="{638B84F0-4B50-4317-B7DC-A7F921C80F0C}" presName="parTx" presStyleLbl="revTx" presStyleIdx="1" presStyleCnt="2">
        <dgm:presLayoutVars>
          <dgm:chMax val="1"/>
          <dgm:bulletEnabled val="1"/>
        </dgm:presLayoutVars>
      </dgm:prSet>
      <dgm:spPr/>
      <dgm:t>
        <a:bodyPr/>
        <a:lstStyle/>
        <a:p>
          <a:endParaRPr lang="en-US"/>
        </a:p>
      </dgm:t>
    </dgm:pt>
    <dgm:pt modelId="{48CC2332-BBD3-421F-B543-3DDDB59EB6A6}" type="pres">
      <dgm:prSet presAssocID="{638B84F0-4B50-4317-B7DC-A7F921C80F0C}" presName="bracket" presStyleLbl="parChTrans1D1" presStyleIdx="1" presStyleCnt="2"/>
      <dgm:spPr/>
    </dgm:pt>
    <dgm:pt modelId="{5D28DD75-2624-408F-9D81-B3C6FE68C68A}" type="pres">
      <dgm:prSet presAssocID="{638B84F0-4B50-4317-B7DC-A7F921C80F0C}" presName="spH" presStyleCnt="0"/>
      <dgm:spPr/>
    </dgm:pt>
    <dgm:pt modelId="{B8D75D0D-93AE-4D4D-BBB2-0C88BBBA8CFC}" type="pres">
      <dgm:prSet presAssocID="{638B84F0-4B50-4317-B7DC-A7F921C80F0C}" presName="desTx" presStyleLbl="node1" presStyleIdx="1" presStyleCnt="2">
        <dgm:presLayoutVars>
          <dgm:bulletEnabled val="1"/>
        </dgm:presLayoutVars>
      </dgm:prSet>
      <dgm:spPr/>
      <dgm:t>
        <a:bodyPr/>
        <a:lstStyle/>
        <a:p>
          <a:endParaRPr lang="en-US"/>
        </a:p>
      </dgm:t>
    </dgm:pt>
  </dgm:ptLst>
  <dgm:cxnLst>
    <dgm:cxn modelId="{19BF3567-8BAD-4AF2-B16C-1A2BDCC5805B}" type="presOf" srcId="{2CDC369E-EB36-42DB-9A4D-FD01C1D6213B}" destId="{E6D83D02-3E6C-46DD-9B7E-46D350F4FDA1}" srcOrd="0" destOrd="0" presId="urn:diagrams.loki3.com/BracketList"/>
    <dgm:cxn modelId="{3228D064-8DE5-494C-AC89-15134F302268}" srcId="{04E7C8E3-360E-47BC-B900-B17479F63978}" destId="{2CDC369E-EB36-42DB-9A4D-FD01C1D6213B}" srcOrd="0" destOrd="0" parTransId="{04B2B480-732D-4072-8BA2-0A6F4364DCFB}" sibTransId="{13ECA4F9-176E-4C55-8897-9E4AB82D78D6}"/>
    <dgm:cxn modelId="{6FE3C044-8029-43E4-9A1D-E7FDCB618656}" type="presOf" srcId="{48E4ECF2-82C1-4426-B348-DDEABE61DCB8}" destId="{B8D75D0D-93AE-4D4D-BBB2-0C88BBBA8CFC}" srcOrd="0" destOrd="2" presId="urn:diagrams.loki3.com/BracketList"/>
    <dgm:cxn modelId="{2AAD9C2F-CC62-48F1-82FA-F9D872633073}" srcId="{638B84F0-4B50-4317-B7DC-A7F921C80F0C}" destId="{DEEA7DCA-8DCC-4FF8-88BC-BC81A233522B}" srcOrd="3" destOrd="0" parTransId="{C3B563BD-A42E-4C91-9D4D-E565E01E11C8}" sibTransId="{F0915556-F6F7-4694-950D-2138E12B55A3}"/>
    <dgm:cxn modelId="{9D5773CB-F4EA-44D5-A982-3BD1CCCF0E15}" type="presOf" srcId="{A8A5DE78-4D9F-4FEA-82D7-1F01DB5528B0}" destId="{B8D75D0D-93AE-4D4D-BBB2-0C88BBBA8CFC}" srcOrd="0" destOrd="0" presId="urn:diagrams.loki3.com/BracketList"/>
    <dgm:cxn modelId="{FE008C34-4455-48DD-AD7E-B02BDCF1B324}" type="presOf" srcId="{F3BDFA8A-8D17-48FC-A49F-A4D6DE8F1BAE}" destId="{B11502CB-651C-4457-8580-0A17CD60D132}" srcOrd="0" destOrd="1" presId="urn:diagrams.loki3.com/BracketList"/>
    <dgm:cxn modelId="{AA333421-CB7E-4ED6-9CF4-7127103F81E9}" type="presOf" srcId="{BEB7F7C9-8DEC-432E-8EF8-7433FE90D73E}" destId="{B11502CB-651C-4457-8580-0A17CD60D132}" srcOrd="0" destOrd="2" presId="urn:diagrams.loki3.com/BracketList"/>
    <dgm:cxn modelId="{5C1A3548-4C48-42FE-B547-4FB29D970915}" type="presOf" srcId="{D6B12DB1-84A9-40E2-8A7C-CBB30399054F}" destId="{B11502CB-651C-4457-8580-0A17CD60D132}" srcOrd="0" destOrd="3" presId="urn:diagrams.loki3.com/BracketList"/>
    <dgm:cxn modelId="{37E03C1E-7123-42DE-9E8C-3931C71E534A}" srcId="{638B84F0-4B50-4317-B7DC-A7F921C80F0C}" destId="{EFA3C99C-82CA-4EBC-9A95-1077C73404B1}" srcOrd="1" destOrd="0" parTransId="{C4BC11BD-B0C3-4A2C-81A6-C7FDB1E986A8}" sibTransId="{58880BC5-1E2D-4C93-8B6F-A6506702CE4B}"/>
    <dgm:cxn modelId="{998095AD-9851-4F4A-90C8-9AEA763B9420}" type="presOf" srcId="{EDC8B7EB-090F-46CA-997A-F2DBB58642C3}" destId="{B11502CB-651C-4457-8580-0A17CD60D132}" srcOrd="0" destOrd="0" presId="urn:diagrams.loki3.com/BracketList"/>
    <dgm:cxn modelId="{CF1AF501-39F9-46CE-9B5D-C03631C337FE}" type="presOf" srcId="{04E7C8E3-360E-47BC-B900-B17479F63978}" destId="{ED2B578E-624C-4096-881C-EBC22A053976}" srcOrd="0" destOrd="0" presId="urn:diagrams.loki3.com/BracketList"/>
    <dgm:cxn modelId="{514354E3-8CD4-46A3-BC43-0614A3914D9C}" srcId="{04E7C8E3-360E-47BC-B900-B17479F63978}" destId="{638B84F0-4B50-4317-B7DC-A7F921C80F0C}" srcOrd="1" destOrd="0" parTransId="{97408254-FEF8-4264-B17B-D5BA6EC02BB0}" sibTransId="{88D6EED3-01AF-4A1A-A774-72E0CA8BF5A1}"/>
    <dgm:cxn modelId="{2F10A415-E8EC-460A-B40E-4963AB1DBD31}" srcId="{2CDC369E-EB36-42DB-9A4D-FD01C1D6213B}" destId="{EDC8B7EB-090F-46CA-997A-F2DBB58642C3}" srcOrd="0" destOrd="0" parTransId="{6EEFBFB3-7818-4652-864E-DA443B56F280}" sibTransId="{4CBC4501-3DE1-45C3-8120-47C2A617C4DD}"/>
    <dgm:cxn modelId="{4929016A-FA72-4A76-A915-1F988B50371D}" srcId="{638B84F0-4B50-4317-B7DC-A7F921C80F0C}" destId="{48E4ECF2-82C1-4426-B348-DDEABE61DCB8}" srcOrd="2" destOrd="0" parTransId="{CBF5CF33-2CAE-4687-9431-05291E930D87}" sibTransId="{99ABE023-27F7-4B59-A333-4F6538DAB70E}"/>
    <dgm:cxn modelId="{25D0D586-EF77-4405-AA87-DF99E7C93288}" type="presOf" srcId="{DEEA7DCA-8DCC-4FF8-88BC-BC81A233522B}" destId="{B8D75D0D-93AE-4D4D-BBB2-0C88BBBA8CFC}" srcOrd="0" destOrd="3" presId="urn:diagrams.loki3.com/BracketList"/>
    <dgm:cxn modelId="{A75896EE-955C-4E51-AD00-5841AAD82CEE}" srcId="{2CDC369E-EB36-42DB-9A4D-FD01C1D6213B}" destId="{F3BDFA8A-8D17-48FC-A49F-A4D6DE8F1BAE}" srcOrd="1" destOrd="0" parTransId="{B505122B-7B4C-428A-9655-41A419559C97}" sibTransId="{B8F5D395-04EA-4CF9-8483-AC54C8D91F69}"/>
    <dgm:cxn modelId="{FEDBA73A-0477-4E4E-B58B-EF7E6A510533}" srcId="{2CDC369E-EB36-42DB-9A4D-FD01C1D6213B}" destId="{BEB7F7C9-8DEC-432E-8EF8-7433FE90D73E}" srcOrd="2" destOrd="0" parTransId="{5A088357-B1FD-4CB2-B23D-91148D847E26}" sibTransId="{38D37CE4-0D38-4B3C-8984-0BA8C2D94EED}"/>
    <dgm:cxn modelId="{B1FC47C3-3D18-4775-A779-39FE0391CF78}" type="presOf" srcId="{638B84F0-4B50-4317-B7DC-A7F921C80F0C}" destId="{32DD3063-182A-4E35-8332-BBFB1AA15B2D}" srcOrd="0" destOrd="0" presId="urn:diagrams.loki3.com/BracketList"/>
    <dgm:cxn modelId="{E6246325-D8C2-4029-8AA0-2A373B55F92D}" srcId="{638B84F0-4B50-4317-B7DC-A7F921C80F0C}" destId="{7B7F1BF4-0454-44F6-953D-7136B55B6A7C}" srcOrd="4" destOrd="0" parTransId="{69643C55-9BB9-4BEB-96DA-8DA8FE5ACC1B}" sibTransId="{14548E7E-50F9-4414-BE98-88E656492F38}"/>
    <dgm:cxn modelId="{100B52C6-8F5F-4DAB-8A96-51E020A32870}" type="presOf" srcId="{EFA3C99C-82CA-4EBC-9A95-1077C73404B1}" destId="{B8D75D0D-93AE-4D4D-BBB2-0C88BBBA8CFC}" srcOrd="0" destOrd="1" presId="urn:diagrams.loki3.com/BracketList"/>
    <dgm:cxn modelId="{BA75A184-5BAF-42AF-8FD0-B4EB5050FCA4}" type="presOf" srcId="{7B7F1BF4-0454-44F6-953D-7136B55B6A7C}" destId="{B8D75D0D-93AE-4D4D-BBB2-0C88BBBA8CFC}" srcOrd="0" destOrd="4" presId="urn:diagrams.loki3.com/BracketList"/>
    <dgm:cxn modelId="{7CC12B00-5029-48F0-98FE-0C7BE1934676}" srcId="{638B84F0-4B50-4317-B7DC-A7F921C80F0C}" destId="{A8A5DE78-4D9F-4FEA-82D7-1F01DB5528B0}" srcOrd="0" destOrd="0" parTransId="{B9CD95D2-9E4E-4E00-B54A-434A8FBB7E5D}" sibTransId="{C282B052-3C8E-4CA5-AFFF-FA5241A8710C}"/>
    <dgm:cxn modelId="{F47E8FE4-966E-47F4-9CD1-E2EAC5980900}" srcId="{2CDC369E-EB36-42DB-9A4D-FD01C1D6213B}" destId="{D6B12DB1-84A9-40E2-8A7C-CBB30399054F}" srcOrd="3" destOrd="0" parTransId="{458DB696-00C6-407E-8CB9-B1A4D705F205}" sibTransId="{1A54D440-F8B4-4A5B-9140-0D8EBD8F5C5B}"/>
    <dgm:cxn modelId="{BCF635C6-68CF-4BA9-9C49-44B7AA405454}" type="presParOf" srcId="{ED2B578E-624C-4096-881C-EBC22A053976}" destId="{01D91540-D557-4BC0-BF89-6C3219603CA8}" srcOrd="0" destOrd="0" presId="urn:diagrams.loki3.com/BracketList"/>
    <dgm:cxn modelId="{8922EDD6-BAE6-4836-8A26-753F03A61A4D}" type="presParOf" srcId="{01D91540-D557-4BC0-BF89-6C3219603CA8}" destId="{E6D83D02-3E6C-46DD-9B7E-46D350F4FDA1}" srcOrd="0" destOrd="0" presId="urn:diagrams.loki3.com/BracketList"/>
    <dgm:cxn modelId="{3DF12423-A980-4AF4-9AA6-FB0F27E83655}" type="presParOf" srcId="{01D91540-D557-4BC0-BF89-6C3219603CA8}" destId="{00272856-3505-4916-8834-DDD83093530C}" srcOrd="1" destOrd="0" presId="urn:diagrams.loki3.com/BracketList"/>
    <dgm:cxn modelId="{BD2FA270-20ED-4C46-A794-C3E109554264}" type="presParOf" srcId="{01D91540-D557-4BC0-BF89-6C3219603CA8}" destId="{26D51BBE-12E2-4206-B5AE-F7899B9CF428}" srcOrd="2" destOrd="0" presId="urn:diagrams.loki3.com/BracketList"/>
    <dgm:cxn modelId="{E955B62C-4B32-4E7F-962E-4974FD738E11}" type="presParOf" srcId="{01D91540-D557-4BC0-BF89-6C3219603CA8}" destId="{B11502CB-651C-4457-8580-0A17CD60D132}" srcOrd="3" destOrd="0" presId="urn:diagrams.loki3.com/BracketList"/>
    <dgm:cxn modelId="{51875C33-225C-407C-9315-DDBC9FE7F17C}" type="presParOf" srcId="{ED2B578E-624C-4096-881C-EBC22A053976}" destId="{83240205-5FA5-45B3-82CB-888467178369}" srcOrd="1" destOrd="0" presId="urn:diagrams.loki3.com/BracketList"/>
    <dgm:cxn modelId="{40BE4CF1-7631-48B1-A55C-5E02B77440E7}" type="presParOf" srcId="{ED2B578E-624C-4096-881C-EBC22A053976}" destId="{E18663F4-36A4-42EE-9CA3-A3131B4D3EB4}" srcOrd="2" destOrd="0" presId="urn:diagrams.loki3.com/BracketList"/>
    <dgm:cxn modelId="{52C0B55E-AC65-4762-B34F-AA2127D40159}" type="presParOf" srcId="{E18663F4-36A4-42EE-9CA3-A3131B4D3EB4}" destId="{32DD3063-182A-4E35-8332-BBFB1AA15B2D}" srcOrd="0" destOrd="0" presId="urn:diagrams.loki3.com/BracketList"/>
    <dgm:cxn modelId="{81FB7876-B2F6-42DC-904B-F07A973BCCE3}" type="presParOf" srcId="{E18663F4-36A4-42EE-9CA3-A3131B4D3EB4}" destId="{48CC2332-BBD3-421F-B543-3DDDB59EB6A6}" srcOrd="1" destOrd="0" presId="urn:diagrams.loki3.com/BracketList"/>
    <dgm:cxn modelId="{0987ECBE-489F-49D1-BAE5-3DC1F2DBFE56}" type="presParOf" srcId="{E18663F4-36A4-42EE-9CA3-A3131B4D3EB4}" destId="{5D28DD75-2624-408F-9D81-B3C6FE68C68A}" srcOrd="2" destOrd="0" presId="urn:diagrams.loki3.com/BracketList"/>
    <dgm:cxn modelId="{55CB77EE-5FFA-4D51-9475-38E9A4E86669}" type="presParOf" srcId="{E18663F4-36A4-42EE-9CA3-A3131B4D3EB4}" destId="{B8D75D0D-93AE-4D4D-BBB2-0C88BBBA8CFC}"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E7C8E3-360E-47BC-B900-B17479F63978}"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2CDC369E-EB36-42DB-9A4D-FD01C1D6213B}">
      <dgm:prSet phldrT="[Text]" custT="1"/>
      <dgm:spPr/>
      <dgm:t>
        <a:bodyPr/>
        <a:lstStyle/>
        <a:p>
          <a:r>
            <a:rPr lang="en-US" sz="2000" b="1" dirty="0"/>
            <a:t>DHSMV/SSA Verified</a:t>
          </a:r>
        </a:p>
      </dgm:t>
    </dgm:pt>
    <dgm:pt modelId="{04B2B480-732D-4072-8BA2-0A6F4364DCFB}" type="parTrans" cxnId="{3228D064-8DE5-494C-AC89-15134F302268}">
      <dgm:prSet/>
      <dgm:spPr/>
      <dgm:t>
        <a:bodyPr/>
        <a:lstStyle/>
        <a:p>
          <a:endParaRPr lang="en-US" sz="2000"/>
        </a:p>
      </dgm:t>
    </dgm:pt>
    <dgm:pt modelId="{13ECA4F9-176E-4C55-8897-9E4AB82D78D6}" type="sibTrans" cxnId="{3228D064-8DE5-494C-AC89-15134F302268}">
      <dgm:prSet/>
      <dgm:spPr/>
      <dgm:t>
        <a:bodyPr/>
        <a:lstStyle/>
        <a:p>
          <a:endParaRPr lang="en-US" sz="2000"/>
        </a:p>
      </dgm:t>
    </dgm:pt>
    <dgm:pt modelId="{86FC6F30-A27F-4F96-9AE3-FD514D4188CA}">
      <dgm:prSet phldrT="[Text]" custT="1"/>
      <dgm:spPr/>
      <dgm:t>
        <a:bodyPr/>
        <a:lstStyle/>
        <a:p>
          <a:r>
            <a:rPr lang="en-US" sz="2000" dirty="0"/>
            <a:t>Neither DHSMV or BVRS is able to verify number</a:t>
          </a:r>
        </a:p>
      </dgm:t>
    </dgm:pt>
    <dgm:pt modelId="{AA266368-7C4D-40C9-A418-A188B7EC1A8D}" type="parTrans" cxnId="{B8FD9FF6-5734-4968-B49F-DD359A61250B}">
      <dgm:prSet/>
      <dgm:spPr/>
      <dgm:t>
        <a:bodyPr/>
        <a:lstStyle/>
        <a:p>
          <a:endParaRPr lang="en-US" sz="2000"/>
        </a:p>
      </dgm:t>
    </dgm:pt>
    <dgm:pt modelId="{8E9FCC82-E0F4-47A5-B3CD-7A642920128B}" type="sibTrans" cxnId="{B8FD9FF6-5734-4968-B49F-DD359A61250B}">
      <dgm:prSet/>
      <dgm:spPr/>
      <dgm:t>
        <a:bodyPr/>
        <a:lstStyle/>
        <a:p>
          <a:endParaRPr lang="en-US" sz="2000"/>
        </a:p>
      </dgm:t>
    </dgm:pt>
    <dgm:pt modelId="{638B84F0-4B50-4317-B7DC-A7F921C80F0C}">
      <dgm:prSet phldrT="[Text]" custT="1"/>
      <dgm:spPr/>
      <dgm:t>
        <a:bodyPr/>
        <a:lstStyle/>
        <a:p>
          <a:r>
            <a:rPr lang="en-US" sz="2000" b="1" dirty="0"/>
            <a:t>Unverifiable </a:t>
          </a:r>
        </a:p>
      </dgm:t>
    </dgm:pt>
    <dgm:pt modelId="{97408254-FEF8-4264-B17B-D5BA6EC02BB0}" type="parTrans" cxnId="{514354E3-8CD4-46A3-BC43-0614A3914D9C}">
      <dgm:prSet/>
      <dgm:spPr/>
      <dgm:t>
        <a:bodyPr/>
        <a:lstStyle/>
        <a:p>
          <a:endParaRPr lang="en-US" sz="2000"/>
        </a:p>
      </dgm:t>
    </dgm:pt>
    <dgm:pt modelId="{88D6EED3-01AF-4A1A-A774-72E0CA8BF5A1}" type="sibTrans" cxnId="{514354E3-8CD4-46A3-BC43-0614A3914D9C}">
      <dgm:prSet/>
      <dgm:spPr/>
      <dgm:t>
        <a:bodyPr/>
        <a:lstStyle/>
        <a:p>
          <a:endParaRPr lang="en-US" sz="2000"/>
        </a:p>
      </dgm:t>
    </dgm:pt>
    <dgm:pt modelId="{2B01EC40-717E-4228-9D3C-DD52559D714D}">
      <dgm:prSet phldrT="[Text]" custT="1"/>
      <dgm:spPr/>
      <dgm:t>
        <a:bodyPr/>
        <a:lstStyle/>
        <a:p>
          <a:r>
            <a:rPr lang="en-US" sz="2000" b="1" dirty="0"/>
            <a:t>BVRS Verified</a:t>
          </a:r>
        </a:p>
      </dgm:t>
    </dgm:pt>
    <dgm:pt modelId="{24E5A053-5F08-4DCA-B342-20DA5E5878BE}" type="parTrans" cxnId="{4B3FB2E6-53C8-411C-AF91-E21E71FA0AF3}">
      <dgm:prSet/>
      <dgm:spPr/>
      <dgm:t>
        <a:bodyPr/>
        <a:lstStyle/>
        <a:p>
          <a:endParaRPr lang="en-US" sz="2000"/>
        </a:p>
      </dgm:t>
    </dgm:pt>
    <dgm:pt modelId="{43A3F5D6-9A36-449D-AD84-98BF57EDB16B}" type="sibTrans" cxnId="{4B3FB2E6-53C8-411C-AF91-E21E71FA0AF3}">
      <dgm:prSet/>
      <dgm:spPr/>
      <dgm:t>
        <a:bodyPr/>
        <a:lstStyle/>
        <a:p>
          <a:endParaRPr lang="en-US" sz="2000"/>
        </a:p>
      </dgm:t>
    </dgm:pt>
    <dgm:pt modelId="{EDC8B7EB-090F-46CA-997A-F2DBB58642C3}">
      <dgm:prSet custT="1"/>
      <dgm:spPr/>
      <dgm:t>
        <a:bodyPr/>
        <a:lstStyle/>
        <a:p>
          <a:r>
            <a:rPr lang="en-US" sz="2000" dirty="0"/>
            <a:t>Verified that number exists for that person</a:t>
          </a:r>
        </a:p>
      </dgm:t>
    </dgm:pt>
    <dgm:pt modelId="{6EEFBFB3-7818-4652-864E-DA443B56F280}" type="parTrans" cxnId="{2F10A415-E8EC-460A-B40E-4963AB1DBD31}">
      <dgm:prSet/>
      <dgm:spPr/>
      <dgm:t>
        <a:bodyPr/>
        <a:lstStyle/>
        <a:p>
          <a:endParaRPr lang="en-US" sz="2000"/>
        </a:p>
      </dgm:t>
    </dgm:pt>
    <dgm:pt modelId="{4CBC4501-3DE1-45C3-8120-47C2A617C4DD}" type="sibTrans" cxnId="{2F10A415-E8EC-460A-B40E-4963AB1DBD31}">
      <dgm:prSet/>
      <dgm:spPr/>
      <dgm:t>
        <a:bodyPr/>
        <a:lstStyle/>
        <a:p>
          <a:endParaRPr lang="en-US" sz="2000"/>
        </a:p>
      </dgm:t>
    </dgm:pt>
    <dgm:pt modelId="{E10D35A1-62C8-4442-B312-42228519B656}">
      <dgm:prSet custT="1"/>
      <dgm:spPr/>
      <dgm:t>
        <a:bodyPr/>
        <a:lstStyle/>
        <a:p>
          <a:r>
            <a:rPr lang="en-US" sz="2000" dirty="0"/>
            <a:t>BVRS is able to verify number with DHSMV records</a:t>
          </a:r>
        </a:p>
      </dgm:t>
    </dgm:pt>
    <dgm:pt modelId="{3F30166C-2AE7-47A4-B422-B07A9AE6C0BD}" type="parTrans" cxnId="{A5855F6B-B217-4E2B-B5A7-4F97198F203C}">
      <dgm:prSet/>
      <dgm:spPr/>
      <dgm:t>
        <a:bodyPr/>
        <a:lstStyle/>
        <a:p>
          <a:endParaRPr lang="en-US" sz="2000"/>
        </a:p>
      </dgm:t>
    </dgm:pt>
    <dgm:pt modelId="{F0B1696D-4F0F-4132-A2B8-52995106E00A}" type="sibTrans" cxnId="{A5855F6B-B217-4E2B-B5A7-4F97198F203C}">
      <dgm:prSet/>
      <dgm:spPr/>
      <dgm:t>
        <a:bodyPr/>
        <a:lstStyle/>
        <a:p>
          <a:endParaRPr lang="en-US" sz="2000"/>
        </a:p>
      </dgm:t>
    </dgm:pt>
    <dgm:pt modelId="{91AAF424-C0F7-49B2-AEBD-263BAD5CFC4E}">
      <dgm:prSet custT="1"/>
      <dgm:spPr/>
      <dgm:t>
        <a:bodyPr/>
        <a:lstStyle/>
        <a:p>
          <a:r>
            <a:rPr lang="en-US" sz="2000" dirty="0"/>
            <a:t>New applicant becomes new registered voter</a:t>
          </a:r>
        </a:p>
      </dgm:t>
    </dgm:pt>
    <dgm:pt modelId="{DFB92457-6567-4B53-9361-1D76E203F3D2}" type="parTrans" cxnId="{7C8D82E1-D11B-4F85-BF60-EEDB31E50903}">
      <dgm:prSet/>
      <dgm:spPr/>
      <dgm:t>
        <a:bodyPr/>
        <a:lstStyle/>
        <a:p>
          <a:endParaRPr lang="en-US" sz="2000"/>
        </a:p>
      </dgm:t>
    </dgm:pt>
    <dgm:pt modelId="{1F761053-8759-4610-92EA-A2E01142D620}" type="sibTrans" cxnId="{7C8D82E1-D11B-4F85-BF60-EEDB31E50903}">
      <dgm:prSet/>
      <dgm:spPr/>
      <dgm:t>
        <a:bodyPr/>
        <a:lstStyle/>
        <a:p>
          <a:endParaRPr lang="en-US" sz="2000"/>
        </a:p>
      </dgm:t>
    </dgm:pt>
    <dgm:pt modelId="{A8A5DE78-4D9F-4FEA-82D7-1F01DB5528B0}">
      <dgm:prSet custT="1"/>
      <dgm:spPr/>
      <dgm:t>
        <a:bodyPr/>
        <a:lstStyle/>
        <a:p>
          <a:r>
            <a:rPr lang="en-US" sz="2000" dirty="0"/>
            <a:t>SOE sends Notice to ‘Unverified Voter’</a:t>
          </a:r>
        </a:p>
      </dgm:t>
    </dgm:pt>
    <dgm:pt modelId="{B9CD95D2-9E4E-4E00-B54A-434A8FBB7E5D}" type="parTrans" cxnId="{7CC12B00-5029-48F0-98FE-0C7BE1934676}">
      <dgm:prSet/>
      <dgm:spPr/>
      <dgm:t>
        <a:bodyPr/>
        <a:lstStyle/>
        <a:p>
          <a:endParaRPr lang="en-US" sz="2000"/>
        </a:p>
      </dgm:t>
    </dgm:pt>
    <dgm:pt modelId="{C282B052-3C8E-4CA5-AFFF-FA5241A8710C}" type="sibTrans" cxnId="{7CC12B00-5029-48F0-98FE-0C7BE1934676}">
      <dgm:prSet/>
      <dgm:spPr/>
      <dgm:t>
        <a:bodyPr/>
        <a:lstStyle/>
        <a:p>
          <a:endParaRPr lang="en-US" sz="2000"/>
        </a:p>
      </dgm:t>
    </dgm:pt>
    <dgm:pt modelId="{EFA3C99C-82CA-4EBC-9A95-1077C73404B1}">
      <dgm:prSet custT="1"/>
      <dgm:spPr/>
      <dgm:t>
        <a:bodyPr/>
        <a:lstStyle/>
        <a:p>
          <a:r>
            <a:rPr lang="en-US" sz="2000" dirty="0"/>
            <a:t>New applicant must provide proof of PIN</a:t>
          </a:r>
        </a:p>
      </dgm:t>
    </dgm:pt>
    <dgm:pt modelId="{C4BC11BD-B0C3-4A2C-81A6-C7FDB1E986A8}" type="parTrans" cxnId="{37E03C1E-7123-42DE-9E8C-3931C71E534A}">
      <dgm:prSet/>
      <dgm:spPr/>
      <dgm:t>
        <a:bodyPr/>
        <a:lstStyle/>
        <a:p>
          <a:endParaRPr lang="en-US" sz="2000"/>
        </a:p>
      </dgm:t>
    </dgm:pt>
    <dgm:pt modelId="{58880BC5-1E2D-4C93-8B6F-A6506702CE4B}" type="sibTrans" cxnId="{37E03C1E-7123-42DE-9E8C-3931C71E534A}">
      <dgm:prSet/>
      <dgm:spPr/>
      <dgm:t>
        <a:bodyPr/>
        <a:lstStyle/>
        <a:p>
          <a:endParaRPr lang="en-US" sz="2000"/>
        </a:p>
      </dgm:t>
    </dgm:pt>
    <dgm:pt modelId="{48E4ECF2-82C1-4426-B348-DDEABE61DCB8}">
      <dgm:prSet custT="1"/>
      <dgm:spPr/>
      <dgm:t>
        <a:bodyPr/>
        <a:lstStyle/>
        <a:p>
          <a:r>
            <a:rPr lang="en-US" sz="2000" dirty="0"/>
            <a:t>If proof provided, do not resubmit PIN for DHSMV/SSA verification</a:t>
          </a:r>
        </a:p>
      </dgm:t>
    </dgm:pt>
    <dgm:pt modelId="{CBF5CF33-2CAE-4687-9431-05291E930D87}" type="parTrans" cxnId="{4929016A-FA72-4A76-A915-1F988B50371D}">
      <dgm:prSet/>
      <dgm:spPr/>
      <dgm:t>
        <a:bodyPr/>
        <a:lstStyle/>
        <a:p>
          <a:endParaRPr lang="en-US" sz="2000"/>
        </a:p>
      </dgm:t>
    </dgm:pt>
    <dgm:pt modelId="{99ABE023-27F7-4B59-A333-4F6538DAB70E}" type="sibTrans" cxnId="{4929016A-FA72-4A76-A915-1F988B50371D}">
      <dgm:prSet/>
      <dgm:spPr/>
      <dgm:t>
        <a:bodyPr/>
        <a:lstStyle/>
        <a:p>
          <a:endParaRPr lang="en-US" sz="2000"/>
        </a:p>
      </dgm:t>
    </dgm:pt>
    <dgm:pt modelId="{DEEA7DCA-8DCC-4FF8-88BC-BC81A233522B}">
      <dgm:prSet custT="1"/>
      <dgm:spPr/>
      <dgm:t>
        <a:bodyPr/>
        <a:lstStyle/>
        <a:p>
          <a:r>
            <a:rPr lang="en-US" sz="2000" dirty="0"/>
            <a:t>Change PIN source from F for form to P for proof</a:t>
          </a:r>
        </a:p>
      </dgm:t>
    </dgm:pt>
    <dgm:pt modelId="{C3B563BD-A42E-4C91-9D4D-E565E01E11C8}" type="parTrans" cxnId="{2AAD9C2F-CC62-48F1-82FA-F9D872633073}">
      <dgm:prSet/>
      <dgm:spPr/>
      <dgm:t>
        <a:bodyPr/>
        <a:lstStyle/>
        <a:p>
          <a:endParaRPr lang="en-US" sz="2000"/>
        </a:p>
      </dgm:t>
    </dgm:pt>
    <dgm:pt modelId="{F0915556-F6F7-4694-950D-2138E12B55A3}" type="sibTrans" cxnId="{2AAD9C2F-CC62-48F1-82FA-F9D872633073}">
      <dgm:prSet/>
      <dgm:spPr/>
      <dgm:t>
        <a:bodyPr/>
        <a:lstStyle/>
        <a:p>
          <a:endParaRPr lang="en-US" sz="2000"/>
        </a:p>
      </dgm:t>
    </dgm:pt>
    <dgm:pt modelId="{7B7F1BF4-0454-44F6-953D-7136B55B6A7C}">
      <dgm:prSet custT="1"/>
      <dgm:spPr/>
      <dgm:t>
        <a:bodyPr/>
        <a:lstStyle/>
        <a:p>
          <a:r>
            <a:rPr lang="en-US" sz="2000" dirty="0"/>
            <a:t>New applicant becomes new registered voter</a:t>
          </a:r>
        </a:p>
      </dgm:t>
    </dgm:pt>
    <dgm:pt modelId="{69643C55-9BB9-4BEB-96DA-8DA8FE5ACC1B}" type="parTrans" cxnId="{E6246325-D8C2-4029-8AA0-2A373B55F92D}">
      <dgm:prSet/>
      <dgm:spPr/>
      <dgm:t>
        <a:bodyPr/>
        <a:lstStyle/>
        <a:p>
          <a:endParaRPr lang="en-US" sz="2000"/>
        </a:p>
      </dgm:t>
    </dgm:pt>
    <dgm:pt modelId="{14548E7E-50F9-4414-BE98-88E656492F38}" type="sibTrans" cxnId="{E6246325-D8C2-4029-8AA0-2A373B55F92D}">
      <dgm:prSet/>
      <dgm:spPr/>
      <dgm:t>
        <a:bodyPr/>
        <a:lstStyle/>
        <a:p>
          <a:endParaRPr lang="en-US" sz="2000"/>
        </a:p>
      </dgm:t>
    </dgm:pt>
    <dgm:pt modelId="{0214B594-72A6-4130-B285-EEFCD80CC11D}">
      <dgm:prSet custT="1"/>
      <dgm:spPr/>
      <dgm:t>
        <a:bodyPr/>
        <a:lstStyle/>
        <a:p>
          <a:r>
            <a:rPr lang="en-US" sz="2000" dirty="0"/>
            <a:t>New applicant becomes new registered voter</a:t>
          </a:r>
        </a:p>
      </dgm:t>
    </dgm:pt>
    <dgm:pt modelId="{6E3E2E2D-89C3-4FF7-83B4-67A4869E967F}" type="parTrans" cxnId="{A3D166A5-6E55-4F61-9706-6360A49F8EC3}">
      <dgm:prSet/>
      <dgm:spPr/>
      <dgm:t>
        <a:bodyPr/>
        <a:lstStyle/>
        <a:p>
          <a:endParaRPr lang="en-US" sz="2000"/>
        </a:p>
      </dgm:t>
    </dgm:pt>
    <dgm:pt modelId="{78F4D157-1424-4137-A9CB-ED69F6209EEA}" type="sibTrans" cxnId="{A3D166A5-6E55-4F61-9706-6360A49F8EC3}">
      <dgm:prSet/>
      <dgm:spPr/>
      <dgm:t>
        <a:bodyPr/>
        <a:lstStyle/>
        <a:p>
          <a:endParaRPr lang="en-US" sz="2000"/>
        </a:p>
      </dgm:t>
    </dgm:pt>
    <dgm:pt modelId="{8FEC1A80-72B3-48E8-BD57-1E8D32239F65}" type="pres">
      <dgm:prSet presAssocID="{04E7C8E3-360E-47BC-B900-B17479F63978}" presName="Name0" presStyleCnt="0">
        <dgm:presLayoutVars>
          <dgm:dir/>
          <dgm:animLvl val="lvl"/>
          <dgm:resizeHandles val="exact"/>
        </dgm:presLayoutVars>
      </dgm:prSet>
      <dgm:spPr/>
      <dgm:t>
        <a:bodyPr/>
        <a:lstStyle/>
        <a:p>
          <a:endParaRPr lang="en-US"/>
        </a:p>
      </dgm:t>
    </dgm:pt>
    <dgm:pt modelId="{A2CF2C1C-40DE-4FFF-9705-7BFD23D91ED8}" type="pres">
      <dgm:prSet presAssocID="{2CDC369E-EB36-42DB-9A4D-FD01C1D6213B}" presName="linNode" presStyleCnt="0"/>
      <dgm:spPr/>
    </dgm:pt>
    <dgm:pt modelId="{B3C8DB84-37F6-47AC-B806-252CCC9C53C9}" type="pres">
      <dgm:prSet presAssocID="{2CDC369E-EB36-42DB-9A4D-FD01C1D6213B}" presName="parTx" presStyleLbl="revTx" presStyleIdx="0" presStyleCnt="3">
        <dgm:presLayoutVars>
          <dgm:chMax val="1"/>
          <dgm:bulletEnabled val="1"/>
        </dgm:presLayoutVars>
      </dgm:prSet>
      <dgm:spPr/>
      <dgm:t>
        <a:bodyPr/>
        <a:lstStyle/>
        <a:p>
          <a:endParaRPr lang="en-US"/>
        </a:p>
      </dgm:t>
    </dgm:pt>
    <dgm:pt modelId="{1E5695AF-2437-4DCA-A078-C0B401B8BC91}" type="pres">
      <dgm:prSet presAssocID="{2CDC369E-EB36-42DB-9A4D-FD01C1D6213B}" presName="bracket" presStyleLbl="parChTrans1D1" presStyleIdx="0" presStyleCnt="3"/>
      <dgm:spPr/>
    </dgm:pt>
    <dgm:pt modelId="{8C1315FD-7EB0-4CD8-8D3D-DB991786E99B}" type="pres">
      <dgm:prSet presAssocID="{2CDC369E-EB36-42DB-9A4D-FD01C1D6213B}" presName="spH" presStyleCnt="0"/>
      <dgm:spPr/>
    </dgm:pt>
    <dgm:pt modelId="{FA598830-1A9A-481C-8762-A568D93AF7F0}" type="pres">
      <dgm:prSet presAssocID="{2CDC369E-EB36-42DB-9A4D-FD01C1D6213B}" presName="desTx" presStyleLbl="node1" presStyleIdx="0" presStyleCnt="3">
        <dgm:presLayoutVars>
          <dgm:bulletEnabled val="1"/>
        </dgm:presLayoutVars>
      </dgm:prSet>
      <dgm:spPr/>
      <dgm:t>
        <a:bodyPr/>
        <a:lstStyle/>
        <a:p>
          <a:endParaRPr lang="en-US"/>
        </a:p>
      </dgm:t>
    </dgm:pt>
    <dgm:pt modelId="{FB3E8EB6-1E84-4286-A8D4-D25FF719E0C4}" type="pres">
      <dgm:prSet presAssocID="{13ECA4F9-176E-4C55-8897-9E4AB82D78D6}" presName="spV" presStyleCnt="0"/>
      <dgm:spPr/>
    </dgm:pt>
    <dgm:pt modelId="{03F2CDFE-D326-45D2-ACBF-B3D225ECE169}" type="pres">
      <dgm:prSet presAssocID="{2B01EC40-717E-4228-9D3C-DD52559D714D}" presName="linNode" presStyleCnt="0"/>
      <dgm:spPr/>
    </dgm:pt>
    <dgm:pt modelId="{1CA5A560-7B9F-4D0F-851E-029CA3AC288B}" type="pres">
      <dgm:prSet presAssocID="{2B01EC40-717E-4228-9D3C-DD52559D714D}" presName="parTx" presStyleLbl="revTx" presStyleIdx="1" presStyleCnt="3">
        <dgm:presLayoutVars>
          <dgm:chMax val="1"/>
          <dgm:bulletEnabled val="1"/>
        </dgm:presLayoutVars>
      </dgm:prSet>
      <dgm:spPr/>
      <dgm:t>
        <a:bodyPr/>
        <a:lstStyle/>
        <a:p>
          <a:endParaRPr lang="en-US"/>
        </a:p>
      </dgm:t>
    </dgm:pt>
    <dgm:pt modelId="{1D766EF9-3CD1-4E20-85A4-AC1429DE29AD}" type="pres">
      <dgm:prSet presAssocID="{2B01EC40-717E-4228-9D3C-DD52559D714D}" presName="bracket" presStyleLbl="parChTrans1D1" presStyleIdx="1" presStyleCnt="3"/>
      <dgm:spPr/>
    </dgm:pt>
    <dgm:pt modelId="{A6E92D8A-073B-4850-812C-A63B49393122}" type="pres">
      <dgm:prSet presAssocID="{2B01EC40-717E-4228-9D3C-DD52559D714D}" presName="spH" presStyleCnt="0"/>
      <dgm:spPr/>
    </dgm:pt>
    <dgm:pt modelId="{0EA59DA3-F8E1-4EB3-A554-E0BAB36A0785}" type="pres">
      <dgm:prSet presAssocID="{2B01EC40-717E-4228-9D3C-DD52559D714D}" presName="desTx" presStyleLbl="node1" presStyleIdx="1" presStyleCnt="3">
        <dgm:presLayoutVars>
          <dgm:bulletEnabled val="1"/>
        </dgm:presLayoutVars>
      </dgm:prSet>
      <dgm:spPr/>
      <dgm:t>
        <a:bodyPr/>
        <a:lstStyle/>
        <a:p>
          <a:endParaRPr lang="en-US"/>
        </a:p>
      </dgm:t>
    </dgm:pt>
    <dgm:pt modelId="{A10ACE9C-CF48-49B6-AB7F-A17BF26D7B55}" type="pres">
      <dgm:prSet presAssocID="{43A3F5D6-9A36-449D-AD84-98BF57EDB16B}" presName="spV" presStyleCnt="0"/>
      <dgm:spPr/>
    </dgm:pt>
    <dgm:pt modelId="{E0AC0164-4800-4B1A-9592-64DB459D1A3C}" type="pres">
      <dgm:prSet presAssocID="{638B84F0-4B50-4317-B7DC-A7F921C80F0C}" presName="linNode" presStyleCnt="0"/>
      <dgm:spPr/>
    </dgm:pt>
    <dgm:pt modelId="{ECB7D561-DDDB-4AB7-BC84-F7B961787AD7}" type="pres">
      <dgm:prSet presAssocID="{638B84F0-4B50-4317-B7DC-A7F921C80F0C}" presName="parTx" presStyleLbl="revTx" presStyleIdx="2" presStyleCnt="3">
        <dgm:presLayoutVars>
          <dgm:chMax val="1"/>
          <dgm:bulletEnabled val="1"/>
        </dgm:presLayoutVars>
      </dgm:prSet>
      <dgm:spPr/>
      <dgm:t>
        <a:bodyPr/>
        <a:lstStyle/>
        <a:p>
          <a:endParaRPr lang="en-US"/>
        </a:p>
      </dgm:t>
    </dgm:pt>
    <dgm:pt modelId="{D030D66E-9E44-4201-A776-D8D668B187B6}" type="pres">
      <dgm:prSet presAssocID="{638B84F0-4B50-4317-B7DC-A7F921C80F0C}" presName="bracket" presStyleLbl="parChTrans1D1" presStyleIdx="2" presStyleCnt="3"/>
      <dgm:spPr/>
    </dgm:pt>
    <dgm:pt modelId="{D08E4236-0928-4EAA-8733-3ADFB737EDA4}" type="pres">
      <dgm:prSet presAssocID="{638B84F0-4B50-4317-B7DC-A7F921C80F0C}" presName="spH" presStyleCnt="0"/>
      <dgm:spPr/>
    </dgm:pt>
    <dgm:pt modelId="{7961DBB5-6008-4504-9B66-C8AA24710EDF}" type="pres">
      <dgm:prSet presAssocID="{638B84F0-4B50-4317-B7DC-A7F921C80F0C}" presName="desTx" presStyleLbl="node1" presStyleIdx="2" presStyleCnt="3">
        <dgm:presLayoutVars>
          <dgm:bulletEnabled val="1"/>
        </dgm:presLayoutVars>
      </dgm:prSet>
      <dgm:spPr/>
      <dgm:t>
        <a:bodyPr/>
        <a:lstStyle/>
        <a:p>
          <a:endParaRPr lang="en-US"/>
        </a:p>
      </dgm:t>
    </dgm:pt>
  </dgm:ptLst>
  <dgm:cxnLst>
    <dgm:cxn modelId="{3228D064-8DE5-494C-AC89-15134F302268}" srcId="{04E7C8E3-360E-47BC-B900-B17479F63978}" destId="{2CDC369E-EB36-42DB-9A4D-FD01C1D6213B}" srcOrd="0" destOrd="0" parTransId="{04B2B480-732D-4072-8BA2-0A6F4364DCFB}" sibTransId="{13ECA4F9-176E-4C55-8897-9E4AB82D78D6}"/>
    <dgm:cxn modelId="{2AAD9C2F-CC62-48F1-82FA-F9D872633073}" srcId="{638B84F0-4B50-4317-B7DC-A7F921C80F0C}" destId="{DEEA7DCA-8DCC-4FF8-88BC-BC81A233522B}" srcOrd="4" destOrd="0" parTransId="{C3B563BD-A42E-4C91-9D4D-E565E01E11C8}" sibTransId="{F0915556-F6F7-4694-950D-2138E12B55A3}"/>
    <dgm:cxn modelId="{A3D166A5-6E55-4F61-9706-6360A49F8EC3}" srcId="{2CDC369E-EB36-42DB-9A4D-FD01C1D6213B}" destId="{0214B594-72A6-4130-B285-EEFCD80CC11D}" srcOrd="1" destOrd="0" parTransId="{6E3E2E2D-89C3-4FF7-83B4-67A4869E967F}" sibTransId="{78F4D157-1424-4137-A9CB-ED69F6209EEA}"/>
    <dgm:cxn modelId="{729CD7D4-54EA-4CAA-A2C5-1EBA5B4D0075}" type="presOf" srcId="{E10D35A1-62C8-4442-B312-42228519B656}" destId="{0EA59DA3-F8E1-4EB3-A554-E0BAB36A0785}" srcOrd="0" destOrd="0" presId="urn:diagrams.loki3.com/BracketList"/>
    <dgm:cxn modelId="{7C8D82E1-D11B-4F85-BF60-EEDB31E50903}" srcId="{2B01EC40-717E-4228-9D3C-DD52559D714D}" destId="{91AAF424-C0F7-49B2-AEBD-263BAD5CFC4E}" srcOrd="1" destOrd="0" parTransId="{DFB92457-6567-4B53-9361-1D76E203F3D2}" sibTransId="{1F761053-8759-4610-92EA-A2E01142D620}"/>
    <dgm:cxn modelId="{DB73560E-9C76-435A-B319-7924D96D63DE}" type="presOf" srcId="{A8A5DE78-4D9F-4FEA-82D7-1F01DB5528B0}" destId="{7961DBB5-6008-4504-9B66-C8AA24710EDF}" srcOrd="0" destOrd="1" presId="urn:diagrams.loki3.com/BracketList"/>
    <dgm:cxn modelId="{1CA25E27-3E1D-4623-9D42-32DF6B8BB45A}" type="presOf" srcId="{2CDC369E-EB36-42DB-9A4D-FD01C1D6213B}" destId="{B3C8DB84-37F6-47AC-B806-252CCC9C53C9}" srcOrd="0" destOrd="0" presId="urn:diagrams.loki3.com/BracketList"/>
    <dgm:cxn modelId="{9D5D3B1F-4DF7-4EC4-97D6-253D30A44048}" type="presOf" srcId="{91AAF424-C0F7-49B2-AEBD-263BAD5CFC4E}" destId="{0EA59DA3-F8E1-4EB3-A554-E0BAB36A0785}" srcOrd="0" destOrd="1" presId="urn:diagrams.loki3.com/BracketList"/>
    <dgm:cxn modelId="{37E03C1E-7123-42DE-9E8C-3931C71E534A}" srcId="{638B84F0-4B50-4317-B7DC-A7F921C80F0C}" destId="{EFA3C99C-82CA-4EBC-9A95-1077C73404B1}" srcOrd="2" destOrd="0" parTransId="{C4BC11BD-B0C3-4A2C-81A6-C7FDB1E986A8}" sibTransId="{58880BC5-1E2D-4C93-8B6F-A6506702CE4B}"/>
    <dgm:cxn modelId="{49370866-245E-4787-8EE1-6F118F60136B}" type="presOf" srcId="{2B01EC40-717E-4228-9D3C-DD52559D714D}" destId="{1CA5A560-7B9F-4D0F-851E-029CA3AC288B}" srcOrd="0" destOrd="0" presId="urn:diagrams.loki3.com/BracketList"/>
    <dgm:cxn modelId="{514354E3-8CD4-46A3-BC43-0614A3914D9C}" srcId="{04E7C8E3-360E-47BC-B900-B17479F63978}" destId="{638B84F0-4B50-4317-B7DC-A7F921C80F0C}" srcOrd="2" destOrd="0" parTransId="{97408254-FEF8-4264-B17B-D5BA6EC02BB0}" sibTransId="{88D6EED3-01AF-4A1A-A774-72E0CA8BF5A1}"/>
    <dgm:cxn modelId="{2F10A415-E8EC-460A-B40E-4963AB1DBD31}" srcId="{2CDC369E-EB36-42DB-9A4D-FD01C1D6213B}" destId="{EDC8B7EB-090F-46CA-997A-F2DBB58642C3}" srcOrd="0" destOrd="0" parTransId="{6EEFBFB3-7818-4652-864E-DA443B56F280}" sibTransId="{4CBC4501-3DE1-45C3-8120-47C2A617C4DD}"/>
    <dgm:cxn modelId="{B8FD9FF6-5734-4968-B49F-DD359A61250B}" srcId="{638B84F0-4B50-4317-B7DC-A7F921C80F0C}" destId="{86FC6F30-A27F-4F96-9AE3-FD514D4188CA}" srcOrd="0" destOrd="0" parTransId="{AA266368-7C4D-40C9-A418-A188B7EC1A8D}" sibTransId="{8E9FCC82-E0F4-47A5-B3CD-7A642920128B}"/>
    <dgm:cxn modelId="{4929016A-FA72-4A76-A915-1F988B50371D}" srcId="{638B84F0-4B50-4317-B7DC-A7F921C80F0C}" destId="{48E4ECF2-82C1-4426-B348-DDEABE61DCB8}" srcOrd="3" destOrd="0" parTransId="{CBF5CF33-2CAE-4687-9431-05291E930D87}" sibTransId="{99ABE023-27F7-4B59-A333-4F6538DAB70E}"/>
    <dgm:cxn modelId="{BD848752-6F24-44BF-8031-B92C32E98C3E}" type="presOf" srcId="{7B7F1BF4-0454-44F6-953D-7136B55B6A7C}" destId="{7961DBB5-6008-4504-9B66-C8AA24710EDF}" srcOrd="0" destOrd="5" presId="urn:diagrams.loki3.com/BracketList"/>
    <dgm:cxn modelId="{A5855F6B-B217-4E2B-B5A7-4F97198F203C}" srcId="{2B01EC40-717E-4228-9D3C-DD52559D714D}" destId="{E10D35A1-62C8-4442-B312-42228519B656}" srcOrd="0" destOrd="0" parTransId="{3F30166C-2AE7-47A4-B422-B07A9AE6C0BD}" sibTransId="{F0B1696D-4F0F-4132-A2B8-52995106E00A}"/>
    <dgm:cxn modelId="{3ABECFC2-A7A0-4BBC-A041-84E53A33AF04}" type="presOf" srcId="{04E7C8E3-360E-47BC-B900-B17479F63978}" destId="{8FEC1A80-72B3-48E8-BD57-1E8D32239F65}" srcOrd="0" destOrd="0" presId="urn:diagrams.loki3.com/BracketList"/>
    <dgm:cxn modelId="{3C2719EC-A487-4339-A8CD-D2096D73E9BB}" type="presOf" srcId="{DEEA7DCA-8DCC-4FF8-88BC-BC81A233522B}" destId="{7961DBB5-6008-4504-9B66-C8AA24710EDF}" srcOrd="0" destOrd="4" presId="urn:diagrams.loki3.com/BracketList"/>
    <dgm:cxn modelId="{EFA40739-142A-4A4F-A95E-5BAD7441D5AD}" type="presOf" srcId="{EDC8B7EB-090F-46CA-997A-F2DBB58642C3}" destId="{FA598830-1A9A-481C-8762-A568D93AF7F0}" srcOrd="0" destOrd="0" presId="urn:diagrams.loki3.com/BracketList"/>
    <dgm:cxn modelId="{4F1BD44F-575D-499A-9723-141C0F16D57E}" type="presOf" srcId="{638B84F0-4B50-4317-B7DC-A7F921C80F0C}" destId="{ECB7D561-DDDB-4AB7-BC84-F7B961787AD7}" srcOrd="0" destOrd="0" presId="urn:diagrams.loki3.com/BracketList"/>
    <dgm:cxn modelId="{E6246325-D8C2-4029-8AA0-2A373B55F92D}" srcId="{638B84F0-4B50-4317-B7DC-A7F921C80F0C}" destId="{7B7F1BF4-0454-44F6-953D-7136B55B6A7C}" srcOrd="5" destOrd="0" parTransId="{69643C55-9BB9-4BEB-96DA-8DA8FE5ACC1B}" sibTransId="{14548E7E-50F9-4414-BE98-88E656492F38}"/>
    <dgm:cxn modelId="{1A25E2A1-0E21-4099-BBD6-61AF78F16DD2}" type="presOf" srcId="{0214B594-72A6-4130-B285-EEFCD80CC11D}" destId="{FA598830-1A9A-481C-8762-A568D93AF7F0}" srcOrd="0" destOrd="1" presId="urn:diagrams.loki3.com/BracketList"/>
    <dgm:cxn modelId="{7CC12B00-5029-48F0-98FE-0C7BE1934676}" srcId="{638B84F0-4B50-4317-B7DC-A7F921C80F0C}" destId="{A8A5DE78-4D9F-4FEA-82D7-1F01DB5528B0}" srcOrd="1" destOrd="0" parTransId="{B9CD95D2-9E4E-4E00-B54A-434A8FBB7E5D}" sibTransId="{C282B052-3C8E-4CA5-AFFF-FA5241A8710C}"/>
    <dgm:cxn modelId="{715D63FC-38BE-480C-9174-1E2FF2B1AB4F}" type="presOf" srcId="{86FC6F30-A27F-4F96-9AE3-FD514D4188CA}" destId="{7961DBB5-6008-4504-9B66-C8AA24710EDF}" srcOrd="0" destOrd="0" presId="urn:diagrams.loki3.com/BracketList"/>
    <dgm:cxn modelId="{B1F8BE46-360B-4012-9ED2-DCFA3017EE1E}" type="presOf" srcId="{EFA3C99C-82CA-4EBC-9A95-1077C73404B1}" destId="{7961DBB5-6008-4504-9B66-C8AA24710EDF}" srcOrd="0" destOrd="2" presId="urn:diagrams.loki3.com/BracketList"/>
    <dgm:cxn modelId="{4B3FB2E6-53C8-411C-AF91-E21E71FA0AF3}" srcId="{04E7C8E3-360E-47BC-B900-B17479F63978}" destId="{2B01EC40-717E-4228-9D3C-DD52559D714D}" srcOrd="1" destOrd="0" parTransId="{24E5A053-5F08-4DCA-B342-20DA5E5878BE}" sibTransId="{43A3F5D6-9A36-449D-AD84-98BF57EDB16B}"/>
    <dgm:cxn modelId="{40C603C6-9C62-452A-A83C-2A433A1621AE}" type="presOf" srcId="{48E4ECF2-82C1-4426-B348-DDEABE61DCB8}" destId="{7961DBB5-6008-4504-9B66-C8AA24710EDF}" srcOrd="0" destOrd="3" presId="urn:diagrams.loki3.com/BracketList"/>
    <dgm:cxn modelId="{57A00844-1D44-47D9-B3CD-58906B1B9BE7}" type="presParOf" srcId="{8FEC1A80-72B3-48E8-BD57-1E8D32239F65}" destId="{A2CF2C1C-40DE-4FFF-9705-7BFD23D91ED8}" srcOrd="0" destOrd="0" presId="urn:diagrams.loki3.com/BracketList"/>
    <dgm:cxn modelId="{1353A907-56D0-4EAC-92F3-2A0FC0C9410E}" type="presParOf" srcId="{A2CF2C1C-40DE-4FFF-9705-7BFD23D91ED8}" destId="{B3C8DB84-37F6-47AC-B806-252CCC9C53C9}" srcOrd="0" destOrd="0" presId="urn:diagrams.loki3.com/BracketList"/>
    <dgm:cxn modelId="{A5228F16-12B5-4130-B20F-193A2B67F1C1}" type="presParOf" srcId="{A2CF2C1C-40DE-4FFF-9705-7BFD23D91ED8}" destId="{1E5695AF-2437-4DCA-A078-C0B401B8BC91}" srcOrd="1" destOrd="0" presId="urn:diagrams.loki3.com/BracketList"/>
    <dgm:cxn modelId="{E4E4F2D7-3A25-42C7-8D56-91031C50E208}" type="presParOf" srcId="{A2CF2C1C-40DE-4FFF-9705-7BFD23D91ED8}" destId="{8C1315FD-7EB0-4CD8-8D3D-DB991786E99B}" srcOrd="2" destOrd="0" presId="urn:diagrams.loki3.com/BracketList"/>
    <dgm:cxn modelId="{5588A218-C4A2-4896-A992-DC28E775A79A}" type="presParOf" srcId="{A2CF2C1C-40DE-4FFF-9705-7BFD23D91ED8}" destId="{FA598830-1A9A-481C-8762-A568D93AF7F0}" srcOrd="3" destOrd="0" presId="urn:diagrams.loki3.com/BracketList"/>
    <dgm:cxn modelId="{9A25DF39-C7CB-4AED-9740-E98A9CFF9780}" type="presParOf" srcId="{8FEC1A80-72B3-48E8-BD57-1E8D32239F65}" destId="{FB3E8EB6-1E84-4286-A8D4-D25FF719E0C4}" srcOrd="1" destOrd="0" presId="urn:diagrams.loki3.com/BracketList"/>
    <dgm:cxn modelId="{749AE038-B9F0-49B2-A595-9DDF9458F1F4}" type="presParOf" srcId="{8FEC1A80-72B3-48E8-BD57-1E8D32239F65}" destId="{03F2CDFE-D326-45D2-ACBF-B3D225ECE169}" srcOrd="2" destOrd="0" presId="urn:diagrams.loki3.com/BracketList"/>
    <dgm:cxn modelId="{516B511A-F019-4F87-8F80-9C57009C881F}" type="presParOf" srcId="{03F2CDFE-D326-45D2-ACBF-B3D225ECE169}" destId="{1CA5A560-7B9F-4D0F-851E-029CA3AC288B}" srcOrd="0" destOrd="0" presId="urn:diagrams.loki3.com/BracketList"/>
    <dgm:cxn modelId="{F4A801B7-CAEC-4CC8-B4EE-DC4F36CB2F81}" type="presParOf" srcId="{03F2CDFE-D326-45D2-ACBF-B3D225ECE169}" destId="{1D766EF9-3CD1-4E20-85A4-AC1429DE29AD}" srcOrd="1" destOrd="0" presId="urn:diagrams.loki3.com/BracketList"/>
    <dgm:cxn modelId="{3A227E52-1E93-4E26-BEAA-F8885AE25B09}" type="presParOf" srcId="{03F2CDFE-D326-45D2-ACBF-B3D225ECE169}" destId="{A6E92D8A-073B-4850-812C-A63B49393122}" srcOrd="2" destOrd="0" presId="urn:diagrams.loki3.com/BracketList"/>
    <dgm:cxn modelId="{38B822DA-486F-46A8-8D1E-0577CB8ED782}" type="presParOf" srcId="{03F2CDFE-D326-45D2-ACBF-B3D225ECE169}" destId="{0EA59DA3-F8E1-4EB3-A554-E0BAB36A0785}" srcOrd="3" destOrd="0" presId="urn:diagrams.loki3.com/BracketList"/>
    <dgm:cxn modelId="{671DC4DA-2074-4F23-8F5B-70F9621048EF}" type="presParOf" srcId="{8FEC1A80-72B3-48E8-BD57-1E8D32239F65}" destId="{A10ACE9C-CF48-49B6-AB7F-A17BF26D7B55}" srcOrd="3" destOrd="0" presId="urn:diagrams.loki3.com/BracketList"/>
    <dgm:cxn modelId="{E2A623D3-47E6-41FB-A681-348FBD9872CB}" type="presParOf" srcId="{8FEC1A80-72B3-48E8-BD57-1E8D32239F65}" destId="{E0AC0164-4800-4B1A-9592-64DB459D1A3C}" srcOrd="4" destOrd="0" presId="urn:diagrams.loki3.com/BracketList"/>
    <dgm:cxn modelId="{4CA5E111-341E-4801-A2F7-6756E5B769A7}" type="presParOf" srcId="{E0AC0164-4800-4B1A-9592-64DB459D1A3C}" destId="{ECB7D561-DDDB-4AB7-BC84-F7B961787AD7}" srcOrd="0" destOrd="0" presId="urn:diagrams.loki3.com/BracketList"/>
    <dgm:cxn modelId="{CC7B173B-A566-4543-97E4-FFF6FA9BB5D2}" type="presParOf" srcId="{E0AC0164-4800-4B1A-9592-64DB459D1A3C}" destId="{D030D66E-9E44-4201-A776-D8D668B187B6}" srcOrd="1" destOrd="0" presId="urn:diagrams.loki3.com/BracketList"/>
    <dgm:cxn modelId="{2C60C831-3A0E-404D-8711-D8B11DBE4714}" type="presParOf" srcId="{E0AC0164-4800-4B1A-9592-64DB459D1A3C}" destId="{D08E4236-0928-4EAA-8733-3ADFB737EDA4}" srcOrd="2" destOrd="0" presId="urn:diagrams.loki3.com/BracketList"/>
    <dgm:cxn modelId="{53EAC73C-0B36-4C27-8EC4-24BDBB47EE1E}" type="presParOf" srcId="{E0AC0164-4800-4B1A-9592-64DB459D1A3C}" destId="{7961DBB5-6008-4504-9B66-C8AA24710EDF}"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B1B723-2AFC-499D-826A-8562BC926D0F}" type="doc">
      <dgm:prSet loTypeId="urn:microsoft.com/office/officeart/2005/8/layout/radial6" loCatId="cycle" qsTypeId="urn:microsoft.com/office/officeart/2005/8/quickstyle/simple1" qsCatId="simple" csTypeId="urn:microsoft.com/office/officeart/2005/8/colors/accent3_1" csCatId="accent3" phldr="1"/>
      <dgm:spPr/>
      <dgm:t>
        <a:bodyPr/>
        <a:lstStyle/>
        <a:p>
          <a:endParaRPr lang="en-US"/>
        </a:p>
      </dgm:t>
    </dgm:pt>
    <dgm:pt modelId="{6EAC051E-CD46-4437-B62B-6C71833E4B66}">
      <dgm:prSet phldrT="[Text]" custT="1"/>
      <dgm:spPr/>
      <dgm:t>
        <a:bodyPr/>
        <a:lstStyle/>
        <a:p>
          <a:r>
            <a:rPr lang="en-US" sz="2000" b="0" smtClean="0"/>
            <a:t>ACR- Address Confirmation Request</a:t>
          </a:r>
          <a:endParaRPr lang="en-US" sz="2000" b="0" dirty="0"/>
        </a:p>
      </dgm:t>
    </dgm:pt>
    <dgm:pt modelId="{1676CFA5-9929-4DA4-87E0-D14A8D9E4052}" type="parTrans" cxnId="{C9129BA7-2083-48A2-80AE-887F51F428EE}">
      <dgm:prSet/>
      <dgm:spPr/>
      <dgm:t>
        <a:bodyPr/>
        <a:lstStyle/>
        <a:p>
          <a:endParaRPr lang="en-US" sz="2000" b="0">
            <a:solidFill>
              <a:schemeClr val="tx1"/>
            </a:solidFill>
          </a:endParaRPr>
        </a:p>
      </dgm:t>
    </dgm:pt>
    <dgm:pt modelId="{EE33F758-6B84-48C4-93A4-0ED427CA419D}" type="sibTrans" cxnId="{C9129BA7-2083-48A2-80AE-887F51F428EE}">
      <dgm:prSet/>
      <dgm:spPr/>
      <dgm:t>
        <a:bodyPr/>
        <a:lstStyle/>
        <a:p>
          <a:endParaRPr lang="en-US" sz="2000" b="0">
            <a:solidFill>
              <a:schemeClr val="tx1"/>
            </a:solidFill>
          </a:endParaRPr>
        </a:p>
      </dgm:t>
    </dgm:pt>
    <dgm:pt modelId="{2064A741-80E3-4FEF-8E03-6E0E3B93A9C3}">
      <dgm:prSet phldrT="[Text]" custT="1"/>
      <dgm:spPr/>
      <dgm:t>
        <a:bodyPr/>
        <a:lstStyle/>
        <a:p>
          <a:endParaRPr lang="en-US" sz="2000" b="0"/>
        </a:p>
      </dgm:t>
    </dgm:pt>
    <dgm:pt modelId="{E4F0CB2D-9774-4479-BDC8-3CB7A699F333}" type="parTrans" cxnId="{F1152053-240C-416C-B32D-79D76E2FD8AA}">
      <dgm:prSet/>
      <dgm:spPr/>
      <dgm:t>
        <a:bodyPr/>
        <a:lstStyle/>
        <a:p>
          <a:endParaRPr lang="en-US" sz="2000" b="0">
            <a:solidFill>
              <a:schemeClr val="tx1"/>
            </a:solidFill>
          </a:endParaRPr>
        </a:p>
      </dgm:t>
    </dgm:pt>
    <dgm:pt modelId="{187A3336-45A5-417B-87BB-83A3C775A418}" type="sibTrans" cxnId="{F1152053-240C-416C-B32D-79D76E2FD8AA}">
      <dgm:prSet/>
      <dgm:spPr/>
      <dgm:t>
        <a:bodyPr/>
        <a:lstStyle/>
        <a:p>
          <a:endParaRPr lang="en-US" sz="2000" b="0">
            <a:solidFill>
              <a:schemeClr val="tx1"/>
            </a:solidFill>
          </a:endParaRPr>
        </a:p>
      </dgm:t>
    </dgm:pt>
    <dgm:pt modelId="{99A666C1-EE82-4614-B795-EF9CE2E97EE2}">
      <dgm:prSet phldrT="[Text]" custT="1"/>
      <dgm:spPr/>
      <dgm:t>
        <a:bodyPr/>
        <a:lstStyle/>
        <a:p>
          <a:endParaRPr lang="en-US" sz="2000" b="0"/>
        </a:p>
      </dgm:t>
    </dgm:pt>
    <dgm:pt modelId="{205E497D-9930-4CD7-B7F2-B1836F8B0D4F}" type="parTrans" cxnId="{B72A9EF6-818C-464B-999D-A3CC50C7CF9D}">
      <dgm:prSet/>
      <dgm:spPr/>
      <dgm:t>
        <a:bodyPr/>
        <a:lstStyle/>
        <a:p>
          <a:endParaRPr lang="en-US" sz="2000" b="0">
            <a:solidFill>
              <a:schemeClr val="tx1"/>
            </a:solidFill>
          </a:endParaRPr>
        </a:p>
      </dgm:t>
    </dgm:pt>
    <dgm:pt modelId="{B37B6F54-5001-4F13-B79B-71FF60A9D8DA}" type="sibTrans" cxnId="{B72A9EF6-818C-464B-999D-A3CC50C7CF9D}">
      <dgm:prSet/>
      <dgm:spPr/>
      <dgm:t>
        <a:bodyPr/>
        <a:lstStyle/>
        <a:p>
          <a:endParaRPr lang="en-US" sz="2000" b="0">
            <a:solidFill>
              <a:schemeClr val="tx1"/>
            </a:solidFill>
          </a:endParaRPr>
        </a:p>
      </dgm:t>
    </dgm:pt>
    <dgm:pt modelId="{BA61A868-5762-4AF7-9EB1-89C44BE49564}">
      <dgm:prSet phldrT="[Text]" custT="1"/>
      <dgm:spPr/>
      <dgm:t>
        <a:bodyPr/>
        <a:lstStyle/>
        <a:p>
          <a:endParaRPr lang="en-US" sz="2000" b="0"/>
        </a:p>
      </dgm:t>
    </dgm:pt>
    <dgm:pt modelId="{6D7DC23C-245C-4D9E-AEFD-352547E08C61}" type="parTrans" cxnId="{E416A02F-1D5B-4C09-90B9-601B8DDA8C14}">
      <dgm:prSet/>
      <dgm:spPr/>
      <dgm:t>
        <a:bodyPr/>
        <a:lstStyle/>
        <a:p>
          <a:endParaRPr lang="en-US" sz="2000" b="0">
            <a:solidFill>
              <a:schemeClr val="tx1"/>
            </a:solidFill>
          </a:endParaRPr>
        </a:p>
      </dgm:t>
    </dgm:pt>
    <dgm:pt modelId="{35661118-3C0E-422A-AEAC-15D8DDF2F1D9}" type="sibTrans" cxnId="{E416A02F-1D5B-4C09-90B9-601B8DDA8C14}">
      <dgm:prSet/>
      <dgm:spPr/>
      <dgm:t>
        <a:bodyPr/>
        <a:lstStyle/>
        <a:p>
          <a:endParaRPr lang="en-US" sz="2000" b="0">
            <a:solidFill>
              <a:schemeClr val="tx1"/>
            </a:solidFill>
          </a:endParaRPr>
        </a:p>
      </dgm:t>
    </dgm:pt>
    <dgm:pt modelId="{8279C7A8-4BA1-426D-ACE5-A82F8D211913}">
      <dgm:prSet custT="1"/>
      <dgm:spPr/>
      <dgm:t>
        <a:bodyPr/>
        <a:lstStyle/>
        <a:p>
          <a:endParaRPr lang="en-US" sz="2000" b="0"/>
        </a:p>
      </dgm:t>
    </dgm:pt>
    <dgm:pt modelId="{0F1196BB-BC84-49FA-B706-AC0FDC4987B8}" type="parTrans" cxnId="{914DB264-BEDD-41D1-B381-26110A136031}">
      <dgm:prSet/>
      <dgm:spPr/>
      <dgm:t>
        <a:bodyPr/>
        <a:lstStyle/>
        <a:p>
          <a:endParaRPr lang="en-US" sz="2000" b="0">
            <a:solidFill>
              <a:schemeClr val="tx1"/>
            </a:solidFill>
          </a:endParaRPr>
        </a:p>
      </dgm:t>
    </dgm:pt>
    <dgm:pt modelId="{8DC63BED-90BA-4A9B-B1DF-6B3428F33ED2}" type="sibTrans" cxnId="{914DB264-BEDD-41D1-B381-26110A136031}">
      <dgm:prSet/>
      <dgm:spPr/>
      <dgm:t>
        <a:bodyPr/>
        <a:lstStyle/>
        <a:p>
          <a:endParaRPr lang="en-US" sz="2000" b="0">
            <a:solidFill>
              <a:schemeClr val="tx1"/>
            </a:solidFill>
          </a:endParaRPr>
        </a:p>
      </dgm:t>
    </dgm:pt>
    <dgm:pt modelId="{978DF8B3-3C10-4631-829C-A242603802DB}">
      <dgm:prSet custT="1"/>
      <dgm:spPr/>
      <dgm:t>
        <a:bodyPr/>
        <a:lstStyle/>
        <a:p>
          <a:endParaRPr lang="en-US" sz="2000" b="0"/>
        </a:p>
      </dgm:t>
    </dgm:pt>
    <dgm:pt modelId="{47F62406-BF28-4412-BE8E-CA8E7AF970C5}" type="parTrans" cxnId="{9916FC01-0E38-4998-A859-8661BE033FEA}">
      <dgm:prSet/>
      <dgm:spPr/>
      <dgm:t>
        <a:bodyPr/>
        <a:lstStyle/>
        <a:p>
          <a:endParaRPr lang="en-US" sz="2000" b="0">
            <a:solidFill>
              <a:schemeClr val="tx1"/>
            </a:solidFill>
          </a:endParaRPr>
        </a:p>
      </dgm:t>
    </dgm:pt>
    <dgm:pt modelId="{D16BAD3A-451E-49B9-B1E2-09062D2BF06F}" type="sibTrans" cxnId="{9916FC01-0E38-4998-A859-8661BE033FEA}">
      <dgm:prSet/>
      <dgm:spPr/>
      <dgm:t>
        <a:bodyPr/>
        <a:lstStyle/>
        <a:p>
          <a:endParaRPr lang="en-US" sz="2000" b="0">
            <a:solidFill>
              <a:schemeClr val="tx1"/>
            </a:solidFill>
          </a:endParaRPr>
        </a:p>
      </dgm:t>
    </dgm:pt>
    <dgm:pt modelId="{D6BB7A1B-292A-4F3A-B0E8-DF83EEDAB5A8}">
      <dgm:prSet custT="1"/>
      <dgm:spPr/>
      <dgm:t>
        <a:bodyPr/>
        <a:lstStyle/>
        <a:p>
          <a:endParaRPr lang="en-US" sz="2000" b="0"/>
        </a:p>
      </dgm:t>
    </dgm:pt>
    <dgm:pt modelId="{F861A0B9-A8AA-492F-85EA-4B29D8E4C20B}" type="parTrans" cxnId="{C7948C05-62DF-419D-8B76-D4B741111618}">
      <dgm:prSet/>
      <dgm:spPr/>
      <dgm:t>
        <a:bodyPr/>
        <a:lstStyle/>
        <a:p>
          <a:endParaRPr lang="en-US" sz="2000" b="0">
            <a:solidFill>
              <a:schemeClr val="tx1"/>
            </a:solidFill>
          </a:endParaRPr>
        </a:p>
      </dgm:t>
    </dgm:pt>
    <dgm:pt modelId="{F129CE89-546F-4600-B4DF-A9306616965E}" type="sibTrans" cxnId="{C7948C05-62DF-419D-8B76-D4B741111618}">
      <dgm:prSet/>
      <dgm:spPr/>
      <dgm:t>
        <a:bodyPr/>
        <a:lstStyle/>
        <a:p>
          <a:endParaRPr lang="en-US" sz="2000" b="0">
            <a:solidFill>
              <a:schemeClr val="tx1"/>
            </a:solidFill>
          </a:endParaRPr>
        </a:p>
      </dgm:t>
    </dgm:pt>
    <dgm:pt modelId="{97663C94-5651-4446-A977-4F48A664E8AE}">
      <dgm:prSet custT="1"/>
      <dgm:spPr/>
      <dgm:t>
        <a:bodyPr/>
        <a:lstStyle/>
        <a:p>
          <a:endParaRPr lang="en-US" sz="2000" b="0"/>
        </a:p>
      </dgm:t>
    </dgm:pt>
    <dgm:pt modelId="{7AFDAFFA-BBBE-4051-B067-211C8EC26263}" type="parTrans" cxnId="{D0DDAFBF-B961-4089-B6B6-BF717C99A79D}">
      <dgm:prSet/>
      <dgm:spPr/>
      <dgm:t>
        <a:bodyPr/>
        <a:lstStyle/>
        <a:p>
          <a:endParaRPr lang="en-US" sz="2000" b="0">
            <a:solidFill>
              <a:schemeClr val="tx1"/>
            </a:solidFill>
          </a:endParaRPr>
        </a:p>
      </dgm:t>
    </dgm:pt>
    <dgm:pt modelId="{0712B646-417C-4629-9D40-16E847E7BBC6}" type="sibTrans" cxnId="{D0DDAFBF-B961-4089-B6B6-BF717C99A79D}">
      <dgm:prSet/>
      <dgm:spPr/>
      <dgm:t>
        <a:bodyPr/>
        <a:lstStyle/>
        <a:p>
          <a:endParaRPr lang="en-US" sz="2000" b="0">
            <a:solidFill>
              <a:schemeClr val="tx1"/>
            </a:solidFill>
          </a:endParaRPr>
        </a:p>
      </dgm:t>
    </dgm:pt>
    <dgm:pt modelId="{968BDD37-698B-4F97-8770-2828169107F8}">
      <dgm:prSet custT="1"/>
      <dgm:spPr>
        <a:solidFill>
          <a:schemeClr val="tx2">
            <a:lumMod val="20000"/>
            <a:lumOff val="80000"/>
          </a:schemeClr>
        </a:solidFill>
      </dgm:spPr>
      <dgm:t>
        <a:bodyPr/>
        <a:lstStyle/>
        <a:p>
          <a:r>
            <a:rPr lang="en-US" sz="2000" b="0" dirty="0" smtClean="0"/>
            <a:t>Notice to Voter</a:t>
          </a:r>
        </a:p>
        <a:p>
          <a:r>
            <a:rPr lang="en-US" sz="2000" b="0" dirty="0" smtClean="0"/>
            <a:t>S. 98.065, 98.0655, 97.071, F.S.; R1S-2.041, F.A.C.</a:t>
          </a:r>
          <a:endParaRPr lang="en-US" sz="2000" b="0" dirty="0"/>
        </a:p>
      </dgm:t>
    </dgm:pt>
    <dgm:pt modelId="{B0CC5DB8-1B90-42D9-9D7A-8F596DDB1D2D}" type="parTrans" cxnId="{83DE4D9E-C92A-455C-90E6-60F132288862}">
      <dgm:prSet/>
      <dgm:spPr/>
      <dgm:t>
        <a:bodyPr/>
        <a:lstStyle/>
        <a:p>
          <a:endParaRPr lang="en-US" sz="2000" b="0">
            <a:solidFill>
              <a:schemeClr val="tx1"/>
            </a:solidFill>
          </a:endParaRPr>
        </a:p>
      </dgm:t>
    </dgm:pt>
    <dgm:pt modelId="{520B3FEA-154D-4176-8581-1FB77C188186}" type="sibTrans" cxnId="{83DE4D9E-C92A-455C-90E6-60F132288862}">
      <dgm:prSet/>
      <dgm:spPr/>
      <dgm:t>
        <a:bodyPr/>
        <a:lstStyle/>
        <a:p>
          <a:endParaRPr lang="en-US" sz="2000" b="0">
            <a:solidFill>
              <a:schemeClr val="tx1"/>
            </a:solidFill>
          </a:endParaRPr>
        </a:p>
      </dgm:t>
    </dgm:pt>
    <dgm:pt modelId="{86F4C890-A30B-4CF9-A5E1-51A7D2002135}">
      <dgm:prSet custT="1"/>
      <dgm:spPr/>
      <dgm:t>
        <a:bodyPr/>
        <a:lstStyle/>
        <a:p>
          <a:r>
            <a:rPr lang="en-US" sz="2000" b="0" smtClean="0"/>
            <a:t>Address Change Notice</a:t>
          </a:r>
          <a:endParaRPr lang="en-US" sz="2000" b="0" dirty="0"/>
        </a:p>
      </dgm:t>
    </dgm:pt>
    <dgm:pt modelId="{9ED10E27-55C8-49AA-9D67-E531B3A22EB6}" type="parTrans" cxnId="{B196C7C2-7ABD-43C7-AD22-B6DB338BD923}">
      <dgm:prSet/>
      <dgm:spPr/>
      <dgm:t>
        <a:bodyPr/>
        <a:lstStyle/>
        <a:p>
          <a:endParaRPr lang="en-US" sz="2000" b="0">
            <a:solidFill>
              <a:schemeClr val="tx1"/>
            </a:solidFill>
          </a:endParaRPr>
        </a:p>
      </dgm:t>
    </dgm:pt>
    <dgm:pt modelId="{5F25ABB4-48D0-4BCA-B322-4C1A228C5228}" type="sibTrans" cxnId="{B196C7C2-7ABD-43C7-AD22-B6DB338BD923}">
      <dgm:prSet/>
      <dgm:spPr/>
      <dgm:t>
        <a:bodyPr/>
        <a:lstStyle/>
        <a:p>
          <a:endParaRPr lang="en-US" sz="2000" b="0">
            <a:solidFill>
              <a:schemeClr val="tx1"/>
            </a:solidFill>
          </a:endParaRPr>
        </a:p>
      </dgm:t>
    </dgm:pt>
    <dgm:pt modelId="{B8C25F2E-B59E-4497-9749-16D5AC2EE495}">
      <dgm:prSet custT="1"/>
      <dgm:spPr/>
      <dgm:t>
        <a:bodyPr/>
        <a:lstStyle/>
        <a:p>
          <a:r>
            <a:rPr lang="en-US" sz="2000" b="0" smtClean="0"/>
            <a:t>Voter Information Card</a:t>
          </a:r>
          <a:endParaRPr lang="en-US" sz="2000" b="0" dirty="0"/>
        </a:p>
      </dgm:t>
    </dgm:pt>
    <dgm:pt modelId="{C754F20C-27E0-48FA-8F02-E1737CE2981A}" type="parTrans" cxnId="{CBBC85EF-C038-4EB7-9BD0-F8B9B75B33BC}">
      <dgm:prSet/>
      <dgm:spPr/>
      <dgm:t>
        <a:bodyPr/>
        <a:lstStyle/>
        <a:p>
          <a:endParaRPr lang="en-US" sz="2000" b="0">
            <a:solidFill>
              <a:schemeClr val="tx1"/>
            </a:solidFill>
          </a:endParaRPr>
        </a:p>
      </dgm:t>
    </dgm:pt>
    <dgm:pt modelId="{0CFD87D4-A904-4E29-BF6B-97113C9BAFAE}" type="sibTrans" cxnId="{CBBC85EF-C038-4EB7-9BD0-F8B9B75B33BC}">
      <dgm:prSet/>
      <dgm:spPr/>
      <dgm:t>
        <a:bodyPr/>
        <a:lstStyle/>
        <a:p>
          <a:endParaRPr lang="en-US" sz="2000" b="0">
            <a:solidFill>
              <a:schemeClr val="tx1"/>
            </a:solidFill>
          </a:endParaRPr>
        </a:p>
      </dgm:t>
    </dgm:pt>
    <dgm:pt modelId="{E443FCE1-6573-426B-9BC5-B1B4D7FB02C3}">
      <dgm:prSet custT="1"/>
      <dgm:spPr/>
      <dgm:t>
        <a:bodyPr/>
        <a:lstStyle/>
        <a:p>
          <a:r>
            <a:rPr lang="en-US" sz="2000" b="0" dirty="0" smtClean="0"/>
            <a:t>Address Confirmation Final Notice</a:t>
          </a:r>
          <a:endParaRPr lang="en-US" sz="2000" b="0" dirty="0"/>
        </a:p>
      </dgm:t>
    </dgm:pt>
    <dgm:pt modelId="{6B607BD6-19D1-4140-8D64-B450D5001727}" type="parTrans" cxnId="{4A03B458-1D64-4DEF-B7A1-A7CE7A36FEE1}">
      <dgm:prSet/>
      <dgm:spPr/>
      <dgm:t>
        <a:bodyPr/>
        <a:lstStyle/>
        <a:p>
          <a:endParaRPr lang="en-US" sz="2000" b="0">
            <a:solidFill>
              <a:schemeClr val="tx1"/>
            </a:solidFill>
          </a:endParaRPr>
        </a:p>
      </dgm:t>
    </dgm:pt>
    <dgm:pt modelId="{6337B518-704B-4140-8B6E-76373E910296}" type="sibTrans" cxnId="{4A03B458-1D64-4DEF-B7A1-A7CE7A36FEE1}">
      <dgm:prSet/>
      <dgm:spPr/>
      <dgm:t>
        <a:bodyPr/>
        <a:lstStyle/>
        <a:p>
          <a:endParaRPr lang="en-US" sz="2000" b="0">
            <a:solidFill>
              <a:schemeClr val="tx1"/>
            </a:solidFill>
          </a:endParaRPr>
        </a:p>
      </dgm:t>
    </dgm:pt>
    <dgm:pt modelId="{8E849906-72F3-415C-8C8D-B53A306E999C}">
      <dgm:prSet/>
      <dgm:spPr/>
      <dgm:t>
        <a:bodyPr/>
        <a:lstStyle/>
        <a:p>
          <a:endParaRPr lang="en-US" sz="2000" b="0"/>
        </a:p>
      </dgm:t>
    </dgm:pt>
    <dgm:pt modelId="{3491888A-8B22-4D50-ABB1-85DB0C5E4BFF}" type="parTrans" cxnId="{B0FE3918-7486-4C58-9ACB-B6C5B410D5C2}">
      <dgm:prSet/>
      <dgm:spPr/>
      <dgm:t>
        <a:bodyPr/>
        <a:lstStyle/>
        <a:p>
          <a:endParaRPr lang="en-US" sz="2000" b="0">
            <a:solidFill>
              <a:schemeClr val="tx1"/>
            </a:solidFill>
          </a:endParaRPr>
        </a:p>
      </dgm:t>
    </dgm:pt>
    <dgm:pt modelId="{23AFE559-794D-421D-98F3-ADFC6B1C5D90}" type="sibTrans" cxnId="{B0FE3918-7486-4C58-9ACB-B6C5B410D5C2}">
      <dgm:prSet/>
      <dgm:spPr/>
      <dgm:t>
        <a:bodyPr/>
        <a:lstStyle/>
        <a:p>
          <a:endParaRPr lang="en-US" sz="2000" b="0">
            <a:solidFill>
              <a:schemeClr val="tx1"/>
            </a:solidFill>
          </a:endParaRPr>
        </a:p>
      </dgm:t>
    </dgm:pt>
    <dgm:pt modelId="{069D8EF1-2C6A-4B61-88E1-1690816800CE}">
      <dgm:prSet/>
      <dgm:spPr/>
      <dgm:t>
        <a:bodyPr/>
        <a:lstStyle/>
        <a:p>
          <a:endParaRPr lang="en-US" sz="2000" b="0"/>
        </a:p>
      </dgm:t>
    </dgm:pt>
    <dgm:pt modelId="{AC56A267-928D-42D4-BCF4-C2B6065F2F68}" type="parTrans" cxnId="{14B48E51-DB4E-4859-9411-63D46F4207C9}">
      <dgm:prSet/>
      <dgm:spPr/>
      <dgm:t>
        <a:bodyPr/>
        <a:lstStyle/>
        <a:p>
          <a:endParaRPr lang="en-US" sz="2000" b="0">
            <a:solidFill>
              <a:schemeClr val="tx1"/>
            </a:solidFill>
          </a:endParaRPr>
        </a:p>
      </dgm:t>
    </dgm:pt>
    <dgm:pt modelId="{87316CC1-1304-4CCB-ADFD-A9A71B96C71E}" type="sibTrans" cxnId="{14B48E51-DB4E-4859-9411-63D46F4207C9}">
      <dgm:prSet/>
      <dgm:spPr/>
      <dgm:t>
        <a:bodyPr/>
        <a:lstStyle/>
        <a:p>
          <a:endParaRPr lang="en-US" sz="2000" b="0">
            <a:solidFill>
              <a:schemeClr val="tx1"/>
            </a:solidFill>
          </a:endParaRPr>
        </a:p>
      </dgm:t>
    </dgm:pt>
    <dgm:pt modelId="{80A49313-8CAA-47A1-8DEE-8EA34C2D339C}">
      <dgm:prSet/>
      <dgm:spPr/>
      <dgm:t>
        <a:bodyPr/>
        <a:lstStyle/>
        <a:p>
          <a:endParaRPr lang="en-US" sz="2000" b="0">
            <a:solidFill>
              <a:schemeClr val="tx1"/>
            </a:solidFill>
          </a:endParaRPr>
        </a:p>
      </dgm:t>
    </dgm:pt>
    <dgm:pt modelId="{E0B6D8CB-9B39-49B0-BD10-C4054E3D74F7}" type="parTrans" cxnId="{90A1BF79-3AD0-4266-A610-665651F47CD0}">
      <dgm:prSet/>
      <dgm:spPr/>
      <dgm:t>
        <a:bodyPr/>
        <a:lstStyle/>
        <a:p>
          <a:endParaRPr lang="en-US" sz="2000" b="0">
            <a:solidFill>
              <a:schemeClr val="tx1"/>
            </a:solidFill>
          </a:endParaRPr>
        </a:p>
      </dgm:t>
    </dgm:pt>
    <dgm:pt modelId="{E9FF3014-5EA3-4191-8AA2-EBFF6D1A4C8D}" type="sibTrans" cxnId="{90A1BF79-3AD0-4266-A610-665651F47CD0}">
      <dgm:prSet/>
      <dgm:spPr/>
      <dgm:t>
        <a:bodyPr/>
        <a:lstStyle/>
        <a:p>
          <a:endParaRPr lang="en-US" sz="2000" b="0">
            <a:solidFill>
              <a:schemeClr val="tx1"/>
            </a:solidFill>
          </a:endParaRPr>
        </a:p>
      </dgm:t>
    </dgm:pt>
    <dgm:pt modelId="{2846D2A6-05A3-43FC-A966-1BBC9C996E84}">
      <dgm:prSet/>
      <dgm:spPr/>
      <dgm:t>
        <a:bodyPr/>
        <a:lstStyle/>
        <a:p>
          <a:endParaRPr lang="en-US" sz="2000" b="0"/>
        </a:p>
      </dgm:t>
    </dgm:pt>
    <dgm:pt modelId="{FD443DB8-066F-40DA-8818-8F529E4DF0F9}" type="parTrans" cxnId="{CBE21AF1-4031-4BAC-9BCB-A2940B4CE271}">
      <dgm:prSet/>
      <dgm:spPr/>
      <dgm:t>
        <a:bodyPr/>
        <a:lstStyle/>
        <a:p>
          <a:endParaRPr lang="en-US" sz="2000" b="0">
            <a:solidFill>
              <a:schemeClr val="tx1"/>
            </a:solidFill>
          </a:endParaRPr>
        </a:p>
      </dgm:t>
    </dgm:pt>
    <dgm:pt modelId="{95FD54D6-081D-4AEC-84ED-102CA5337B85}" type="sibTrans" cxnId="{CBE21AF1-4031-4BAC-9BCB-A2940B4CE271}">
      <dgm:prSet/>
      <dgm:spPr/>
      <dgm:t>
        <a:bodyPr/>
        <a:lstStyle/>
        <a:p>
          <a:endParaRPr lang="en-US" sz="2000" b="0">
            <a:solidFill>
              <a:schemeClr val="tx1"/>
            </a:solidFill>
          </a:endParaRPr>
        </a:p>
      </dgm:t>
    </dgm:pt>
    <dgm:pt modelId="{30116ACC-6F2D-4F62-8D2C-887C9D000FDB}">
      <dgm:prSet/>
      <dgm:spPr/>
      <dgm:t>
        <a:bodyPr/>
        <a:lstStyle/>
        <a:p>
          <a:endParaRPr lang="en-US" sz="2000" b="0"/>
        </a:p>
      </dgm:t>
    </dgm:pt>
    <dgm:pt modelId="{77B033DE-EFB3-466E-BEB1-6B360D84B07F}" type="parTrans" cxnId="{E3FE5D13-ABC1-4CB0-92A0-F8592107355E}">
      <dgm:prSet/>
      <dgm:spPr/>
      <dgm:t>
        <a:bodyPr/>
        <a:lstStyle/>
        <a:p>
          <a:endParaRPr lang="en-US" sz="2000" b="0">
            <a:solidFill>
              <a:schemeClr val="tx1"/>
            </a:solidFill>
          </a:endParaRPr>
        </a:p>
      </dgm:t>
    </dgm:pt>
    <dgm:pt modelId="{9F330371-4728-4A2D-92F6-A5E9BE65782B}" type="sibTrans" cxnId="{E3FE5D13-ABC1-4CB0-92A0-F8592107355E}">
      <dgm:prSet/>
      <dgm:spPr/>
      <dgm:t>
        <a:bodyPr/>
        <a:lstStyle/>
        <a:p>
          <a:endParaRPr lang="en-US" sz="2000" b="0">
            <a:solidFill>
              <a:schemeClr val="tx1"/>
            </a:solidFill>
          </a:endParaRPr>
        </a:p>
      </dgm:t>
    </dgm:pt>
    <dgm:pt modelId="{F70C5494-06BF-411D-9C5F-5E35CB8B091F}">
      <dgm:prSet/>
      <dgm:spPr/>
      <dgm:t>
        <a:bodyPr/>
        <a:lstStyle/>
        <a:p>
          <a:endParaRPr lang="en-US" sz="2000" b="0">
            <a:solidFill>
              <a:schemeClr val="tx1"/>
            </a:solidFill>
          </a:endParaRPr>
        </a:p>
      </dgm:t>
    </dgm:pt>
    <dgm:pt modelId="{CFFCE64B-CD45-4240-BA2D-374AC0C793CC}" type="parTrans" cxnId="{5441821E-7B2A-4A32-9D4B-F253079C1D89}">
      <dgm:prSet/>
      <dgm:spPr/>
      <dgm:t>
        <a:bodyPr/>
        <a:lstStyle/>
        <a:p>
          <a:endParaRPr lang="en-US" sz="2000" b="0">
            <a:solidFill>
              <a:schemeClr val="tx1"/>
            </a:solidFill>
          </a:endParaRPr>
        </a:p>
      </dgm:t>
    </dgm:pt>
    <dgm:pt modelId="{ABB23887-2C69-4426-91D8-AC5E5C95137F}" type="sibTrans" cxnId="{5441821E-7B2A-4A32-9D4B-F253079C1D89}">
      <dgm:prSet/>
      <dgm:spPr/>
      <dgm:t>
        <a:bodyPr/>
        <a:lstStyle/>
        <a:p>
          <a:endParaRPr lang="en-US" sz="2000" b="0">
            <a:solidFill>
              <a:schemeClr val="tx1"/>
            </a:solidFill>
          </a:endParaRPr>
        </a:p>
      </dgm:t>
    </dgm:pt>
    <dgm:pt modelId="{BBB49B28-D279-4F7B-B169-6EF64E8F8A08}">
      <dgm:prSet/>
      <dgm:spPr/>
      <dgm:t>
        <a:bodyPr/>
        <a:lstStyle/>
        <a:p>
          <a:endParaRPr lang="en-US" sz="2000" b="0"/>
        </a:p>
      </dgm:t>
    </dgm:pt>
    <dgm:pt modelId="{DD5FEA30-3A41-4710-830E-86E814002131}" type="parTrans" cxnId="{BEAB1090-34A4-4627-98FD-9F0BD14C71BD}">
      <dgm:prSet/>
      <dgm:spPr/>
      <dgm:t>
        <a:bodyPr/>
        <a:lstStyle/>
        <a:p>
          <a:endParaRPr lang="en-US" sz="2000" b="0">
            <a:solidFill>
              <a:schemeClr val="tx1"/>
            </a:solidFill>
          </a:endParaRPr>
        </a:p>
      </dgm:t>
    </dgm:pt>
    <dgm:pt modelId="{2DDA90BE-20C6-4CCC-8F90-F0539F31C791}" type="sibTrans" cxnId="{BEAB1090-34A4-4627-98FD-9F0BD14C71BD}">
      <dgm:prSet/>
      <dgm:spPr/>
      <dgm:t>
        <a:bodyPr/>
        <a:lstStyle/>
        <a:p>
          <a:endParaRPr lang="en-US" sz="2000" b="0">
            <a:solidFill>
              <a:schemeClr val="tx1"/>
            </a:solidFill>
          </a:endParaRPr>
        </a:p>
      </dgm:t>
    </dgm:pt>
    <dgm:pt modelId="{928B5894-B99F-4425-A03D-1284899878BC}">
      <dgm:prSet/>
      <dgm:spPr/>
      <dgm:t>
        <a:bodyPr/>
        <a:lstStyle/>
        <a:p>
          <a:endParaRPr lang="en-US" sz="2000" b="0"/>
        </a:p>
      </dgm:t>
    </dgm:pt>
    <dgm:pt modelId="{9C23AAC3-3244-4843-976E-F6708E6107F4}" type="parTrans" cxnId="{BA1C1F18-4E6C-4BDF-93C2-FADCCED83B3E}">
      <dgm:prSet/>
      <dgm:spPr/>
      <dgm:t>
        <a:bodyPr/>
        <a:lstStyle/>
        <a:p>
          <a:endParaRPr lang="en-US" sz="2000" b="0">
            <a:solidFill>
              <a:schemeClr val="tx1"/>
            </a:solidFill>
          </a:endParaRPr>
        </a:p>
      </dgm:t>
    </dgm:pt>
    <dgm:pt modelId="{713E384B-2A77-41D2-953B-89572B51308B}" type="sibTrans" cxnId="{BA1C1F18-4E6C-4BDF-93C2-FADCCED83B3E}">
      <dgm:prSet/>
      <dgm:spPr/>
      <dgm:t>
        <a:bodyPr/>
        <a:lstStyle/>
        <a:p>
          <a:endParaRPr lang="en-US" sz="2000" b="0">
            <a:solidFill>
              <a:schemeClr val="tx1"/>
            </a:solidFill>
          </a:endParaRPr>
        </a:p>
      </dgm:t>
    </dgm:pt>
    <dgm:pt modelId="{7A380D8F-5E61-44DB-915F-464838EA692C}">
      <dgm:prSet/>
      <dgm:spPr/>
      <dgm:t>
        <a:bodyPr/>
        <a:lstStyle/>
        <a:p>
          <a:endParaRPr lang="en-US" sz="2000" b="0">
            <a:solidFill>
              <a:schemeClr val="tx1"/>
            </a:solidFill>
          </a:endParaRPr>
        </a:p>
      </dgm:t>
    </dgm:pt>
    <dgm:pt modelId="{82429C55-837C-4BDA-86DA-650E2C10AB52}" type="parTrans" cxnId="{DF007674-E75D-464A-A45C-353DA7FB661C}">
      <dgm:prSet/>
      <dgm:spPr/>
      <dgm:t>
        <a:bodyPr/>
        <a:lstStyle/>
        <a:p>
          <a:endParaRPr lang="en-US" sz="2000" b="0">
            <a:solidFill>
              <a:schemeClr val="tx1"/>
            </a:solidFill>
          </a:endParaRPr>
        </a:p>
      </dgm:t>
    </dgm:pt>
    <dgm:pt modelId="{386C7F3D-C328-454C-9E31-1505E04A7C07}" type="sibTrans" cxnId="{DF007674-E75D-464A-A45C-353DA7FB661C}">
      <dgm:prSet/>
      <dgm:spPr/>
      <dgm:t>
        <a:bodyPr/>
        <a:lstStyle/>
        <a:p>
          <a:endParaRPr lang="en-US" sz="2000" b="0">
            <a:solidFill>
              <a:schemeClr val="tx1"/>
            </a:solidFill>
          </a:endParaRPr>
        </a:p>
      </dgm:t>
    </dgm:pt>
    <dgm:pt modelId="{FE28CA00-98AA-4070-9A13-2121687C8769}" type="pres">
      <dgm:prSet presAssocID="{AEB1B723-2AFC-499D-826A-8562BC926D0F}" presName="Name0" presStyleCnt="0">
        <dgm:presLayoutVars>
          <dgm:chMax val="1"/>
          <dgm:dir/>
          <dgm:animLvl val="ctr"/>
          <dgm:resizeHandles val="exact"/>
        </dgm:presLayoutVars>
      </dgm:prSet>
      <dgm:spPr/>
      <dgm:t>
        <a:bodyPr/>
        <a:lstStyle/>
        <a:p>
          <a:endParaRPr lang="en-US"/>
        </a:p>
      </dgm:t>
    </dgm:pt>
    <dgm:pt modelId="{D94A045E-98F1-4D80-B56C-58A29676AC2B}" type="pres">
      <dgm:prSet presAssocID="{968BDD37-698B-4F97-8770-2828169107F8}" presName="centerShape" presStyleLbl="node0" presStyleIdx="0" presStyleCnt="1" custScaleX="128369" custScaleY="125604" custLinFactNeighborX="-760" custLinFactNeighborY="-291"/>
      <dgm:spPr/>
      <dgm:t>
        <a:bodyPr/>
        <a:lstStyle/>
        <a:p>
          <a:endParaRPr lang="en-US"/>
        </a:p>
      </dgm:t>
    </dgm:pt>
    <dgm:pt modelId="{4909E9F4-AAD7-4245-A6F5-6705B5692D0A}" type="pres">
      <dgm:prSet presAssocID="{6EAC051E-CD46-4437-B62B-6C71833E4B66}" presName="node" presStyleLbl="node1" presStyleIdx="0" presStyleCnt="4" custScaleX="157186" custScaleY="125604" custRadScaleRad="101997">
        <dgm:presLayoutVars>
          <dgm:bulletEnabled val="1"/>
        </dgm:presLayoutVars>
      </dgm:prSet>
      <dgm:spPr/>
      <dgm:t>
        <a:bodyPr/>
        <a:lstStyle/>
        <a:p>
          <a:endParaRPr lang="en-US"/>
        </a:p>
      </dgm:t>
    </dgm:pt>
    <dgm:pt modelId="{9CD7D3F4-4FEA-4F7D-A137-D8C3D618AC89}" type="pres">
      <dgm:prSet presAssocID="{6EAC051E-CD46-4437-B62B-6C71833E4B66}" presName="dummy" presStyleCnt="0"/>
      <dgm:spPr/>
      <dgm:t>
        <a:bodyPr/>
        <a:lstStyle/>
        <a:p>
          <a:endParaRPr lang="en-US"/>
        </a:p>
      </dgm:t>
    </dgm:pt>
    <dgm:pt modelId="{09BA9AAE-2473-45F1-913D-E07ED5BB66F4}" type="pres">
      <dgm:prSet presAssocID="{EE33F758-6B84-48C4-93A4-0ED427CA419D}" presName="sibTrans" presStyleLbl="sibTrans2D1" presStyleIdx="0" presStyleCnt="4"/>
      <dgm:spPr/>
      <dgm:t>
        <a:bodyPr/>
        <a:lstStyle/>
        <a:p>
          <a:endParaRPr lang="en-US"/>
        </a:p>
      </dgm:t>
    </dgm:pt>
    <dgm:pt modelId="{F16339AB-F41B-4109-BF57-527917322FEB}" type="pres">
      <dgm:prSet presAssocID="{86F4C890-A30B-4CF9-A5E1-51A7D2002135}" presName="node" presStyleLbl="node1" presStyleIdx="1" presStyleCnt="4" custScaleX="157186" custScaleY="125604">
        <dgm:presLayoutVars>
          <dgm:bulletEnabled val="1"/>
        </dgm:presLayoutVars>
      </dgm:prSet>
      <dgm:spPr/>
      <dgm:t>
        <a:bodyPr/>
        <a:lstStyle/>
        <a:p>
          <a:endParaRPr lang="en-US"/>
        </a:p>
      </dgm:t>
    </dgm:pt>
    <dgm:pt modelId="{B65D85C6-AAF9-49A3-96A9-C172500866F5}" type="pres">
      <dgm:prSet presAssocID="{86F4C890-A30B-4CF9-A5E1-51A7D2002135}" presName="dummy" presStyleCnt="0"/>
      <dgm:spPr/>
      <dgm:t>
        <a:bodyPr/>
        <a:lstStyle/>
        <a:p>
          <a:endParaRPr lang="en-US"/>
        </a:p>
      </dgm:t>
    </dgm:pt>
    <dgm:pt modelId="{49CB7455-47D8-4513-99BD-C5B4C5DE27F9}" type="pres">
      <dgm:prSet presAssocID="{5F25ABB4-48D0-4BCA-B322-4C1A228C5228}" presName="sibTrans" presStyleLbl="sibTrans2D1" presStyleIdx="1" presStyleCnt="4"/>
      <dgm:spPr/>
      <dgm:t>
        <a:bodyPr/>
        <a:lstStyle/>
        <a:p>
          <a:endParaRPr lang="en-US"/>
        </a:p>
      </dgm:t>
    </dgm:pt>
    <dgm:pt modelId="{843D9468-5A95-456A-B2C8-ADE1AF38A7D0}" type="pres">
      <dgm:prSet presAssocID="{B8C25F2E-B59E-4497-9749-16D5AC2EE495}" presName="node" presStyleLbl="node1" presStyleIdx="2" presStyleCnt="4" custScaleX="157186" custScaleY="125604">
        <dgm:presLayoutVars>
          <dgm:bulletEnabled val="1"/>
        </dgm:presLayoutVars>
      </dgm:prSet>
      <dgm:spPr/>
      <dgm:t>
        <a:bodyPr/>
        <a:lstStyle/>
        <a:p>
          <a:endParaRPr lang="en-US"/>
        </a:p>
      </dgm:t>
    </dgm:pt>
    <dgm:pt modelId="{A91B1276-EE66-4D33-BCEF-38FD88CEEACB}" type="pres">
      <dgm:prSet presAssocID="{B8C25F2E-B59E-4497-9749-16D5AC2EE495}" presName="dummy" presStyleCnt="0"/>
      <dgm:spPr/>
      <dgm:t>
        <a:bodyPr/>
        <a:lstStyle/>
        <a:p>
          <a:endParaRPr lang="en-US"/>
        </a:p>
      </dgm:t>
    </dgm:pt>
    <dgm:pt modelId="{B352658C-1486-4BB7-8AA3-14330B5B7B5C}" type="pres">
      <dgm:prSet presAssocID="{0CFD87D4-A904-4E29-BF6B-97113C9BAFAE}" presName="sibTrans" presStyleLbl="sibTrans2D1" presStyleIdx="2" presStyleCnt="4"/>
      <dgm:spPr/>
      <dgm:t>
        <a:bodyPr/>
        <a:lstStyle/>
        <a:p>
          <a:endParaRPr lang="en-US"/>
        </a:p>
      </dgm:t>
    </dgm:pt>
    <dgm:pt modelId="{1340C09B-4308-48F1-B6AF-A1C46C8212E2}" type="pres">
      <dgm:prSet presAssocID="{E443FCE1-6573-426B-9BC5-B1B4D7FB02C3}" presName="node" presStyleLbl="node1" presStyleIdx="3" presStyleCnt="4" custScaleX="157186" custScaleY="125604">
        <dgm:presLayoutVars>
          <dgm:bulletEnabled val="1"/>
        </dgm:presLayoutVars>
      </dgm:prSet>
      <dgm:spPr/>
      <dgm:t>
        <a:bodyPr/>
        <a:lstStyle/>
        <a:p>
          <a:endParaRPr lang="en-US"/>
        </a:p>
      </dgm:t>
    </dgm:pt>
    <dgm:pt modelId="{BD6A50FE-EFB1-40DD-AE24-DC1E64252E8D}" type="pres">
      <dgm:prSet presAssocID="{E443FCE1-6573-426B-9BC5-B1B4D7FB02C3}" presName="dummy" presStyleCnt="0"/>
      <dgm:spPr/>
      <dgm:t>
        <a:bodyPr/>
        <a:lstStyle/>
        <a:p>
          <a:endParaRPr lang="en-US"/>
        </a:p>
      </dgm:t>
    </dgm:pt>
    <dgm:pt modelId="{81BD5063-34EA-4773-A156-D803F875F2C6}" type="pres">
      <dgm:prSet presAssocID="{6337B518-704B-4140-8B6E-76373E910296}" presName="sibTrans" presStyleLbl="sibTrans2D1" presStyleIdx="3" presStyleCnt="4"/>
      <dgm:spPr/>
      <dgm:t>
        <a:bodyPr/>
        <a:lstStyle/>
        <a:p>
          <a:endParaRPr lang="en-US"/>
        </a:p>
      </dgm:t>
    </dgm:pt>
  </dgm:ptLst>
  <dgm:cxnLst>
    <dgm:cxn modelId="{2182458D-3550-454F-ABF4-8B937F657DE0}" type="presOf" srcId="{E443FCE1-6573-426B-9BC5-B1B4D7FB02C3}" destId="{1340C09B-4308-48F1-B6AF-A1C46C8212E2}" srcOrd="0" destOrd="0" presId="urn:microsoft.com/office/officeart/2005/8/layout/radial6"/>
    <dgm:cxn modelId="{D7CC8AC2-FB7E-43C3-8401-41CAE67E16E3}" type="presOf" srcId="{6337B518-704B-4140-8B6E-76373E910296}" destId="{81BD5063-34EA-4773-A156-D803F875F2C6}" srcOrd="0" destOrd="0" presId="urn:microsoft.com/office/officeart/2005/8/layout/radial6"/>
    <dgm:cxn modelId="{5441821E-7B2A-4A32-9D4B-F253079C1D89}" srcId="{AEB1B723-2AFC-499D-826A-8562BC926D0F}" destId="{F70C5494-06BF-411D-9C5F-5E35CB8B091F}" srcOrd="4" destOrd="0" parTransId="{CFFCE64B-CD45-4240-BA2D-374AC0C793CC}" sibTransId="{ABB23887-2C69-4426-91D8-AC5E5C95137F}"/>
    <dgm:cxn modelId="{CBBC85EF-C038-4EB7-9BD0-F8B9B75B33BC}" srcId="{968BDD37-698B-4F97-8770-2828169107F8}" destId="{B8C25F2E-B59E-4497-9749-16D5AC2EE495}" srcOrd="2" destOrd="0" parTransId="{C754F20C-27E0-48FA-8F02-E1737CE2981A}" sibTransId="{0CFD87D4-A904-4E29-BF6B-97113C9BAFAE}"/>
    <dgm:cxn modelId="{90A1BF79-3AD0-4266-A610-665651F47CD0}" srcId="{AEB1B723-2AFC-499D-826A-8562BC926D0F}" destId="{80A49313-8CAA-47A1-8DEE-8EA34C2D339C}" srcOrd="6" destOrd="0" parTransId="{E0B6D8CB-9B39-49B0-BD10-C4054E3D74F7}" sibTransId="{E9FF3014-5EA3-4191-8AA2-EBFF6D1A4C8D}"/>
    <dgm:cxn modelId="{BA1C1F18-4E6C-4BDF-93C2-FADCCED83B3E}" srcId="{BBB49B28-D279-4F7B-B169-6EF64E8F8A08}" destId="{928B5894-B99F-4425-A03D-1284899878BC}" srcOrd="0" destOrd="0" parTransId="{9C23AAC3-3244-4843-976E-F6708E6107F4}" sibTransId="{713E384B-2A77-41D2-953B-89572B51308B}"/>
    <dgm:cxn modelId="{D0DDAFBF-B961-4089-B6B6-BF717C99A79D}" srcId="{99A666C1-EE82-4614-B795-EF9CE2E97EE2}" destId="{97663C94-5651-4446-A977-4F48A664E8AE}" srcOrd="2" destOrd="0" parTransId="{7AFDAFFA-BBBE-4051-B067-211C8EC26263}" sibTransId="{0712B646-417C-4629-9D40-16E847E7BBC6}"/>
    <dgm:cxn modelId="{BEAB1090-34A4-4627-98FD-9F0BD14C71BD}" srcId="{AEB1B723-2AFC-499D-826A-8562BC926D0F}" destId="{BBB49B28-D279-4F7B-B169-6EF64E8F8A08}" srcOrd="1" destOrd="0" parTransId="{DD5FEA30-3A41-4710-830E-86E814002131}" sibTransId="{2DDA90BE-20C6-4CCC-8F90-F0539F31C791}"/>
    <dgm:cxn modelId="{4A03B458-1D64-4DEF-B7A1-A7CE7A36FEE1}" srcId="{968BDD37-698B-4F97-8770-2828169107F8}" destId="{E443FCE1-6573-426B-9BC5-B1B4D7FB02C3}" srcOrd="3" destOrd="0" parTransId="{6B607BD6-19D1-4140-8D64-B450D5001727}" sibTransId="{6337B518-704B-4140-8B6E-76373E910296}"/>
    <dgm:cxn modelId="{914DB264-BEDD-41D1-B381-26110A136031}" srcId="{BA61A868-5762-4AF7-9EB1-89C44BE49564}" destId="{8279C7A8-4BA1-426D-ACE5-A82F8D211913}" srcOrd="0" destOrd="0" parTransId="{0F1196BB-BC84-49FA-B706-AC0FDC4987B8}" sibTransId="{8DC63BED-90BA-4A9B-B1DF-6B3428F33ED2}"/>
    <dgm:cxn modelId="{B72A9EF6-818C-464B-999D-A3CC50C7CF9D}" srcId="{AEB1B723-2AFC-499D-826A-8562BC926D0F}" destId="{99A666C1-EE82-4614-B795-EF9CE2E97EE2}" srcOrd="8" destOrd="0" parTransId="{205E497D-9930-4CD7-B7F2-B1836F8B0D4F}" sibTransId="{B37B6F54-5001-4F13-B79B-71FF60A9D8DA}"/>
    <dgm:cxn modelId="{E416A02F-1D5B-4C09-90B9-601B8DDA8C14}" srcId="{AEB1B723-2AFC-499D-826A-8562BC926D0F}" destId="{BA61A868-5762-4AF7-9EB1-89C44BE49564}" srcOrd="9" destOrd="0" parTransId="{6D7DC23C-245C-4D9E-AEFD-352547E08C61}" sibTransId="{35661118-3C0E-422A-AEAC-15D8DDF2F1D9}"/>
    <dgm:cxn modelId="{B196C7C2-7ABD-43C7-AD22-B6DB338BD923}" srcId="{968BDD37-698B-4F97-8770-2828169107F8}" destId="{86F4C890-A30B-4CF9-A5E1-51A7D2002135}" srcOrd="1" destOrd="0" parTransId="{9ED10E27-55C8-49AA-9D67-E531B3A22EB6}" sibTransId="{5F25ABB4-48D0-4BCA-B322-4C1A228C5228}"/>
    <dgm:cxn modelId="{14B48E51-DB4E-4859-9411-63D46F4207C9}" srcId="{8E849906-72F3-415C-8C8D-B53A306E999C}" destId="{069D8EF1-2C6A-4B61-88E1-1690816800CE}" srcOrd="0" destOrd="0" parTransId="{AC56A267-928D-42D4-BCF4-C2B6065F2F68}" sibTransId="{87316CC1-1304-4CCB-ADFD-A9A71B96C71E}"/>
    <dgm:cxn modelId="{95477881-31F0-4EC4-AAF5-C77FB326C2BC}" type="presOf" srcId="{6EAC051E-CD46-4437-B62B-6C71833E4B66}" destId="{4909E9F4-AAD7-4245-A6F5-6705B5692D0A}" srcOrd="0" destOrd="0" presId="urn:microsoft.com/office/officeart/2005/8/layout/radial6"/>
    <dgm:cxn modelId="{5046CF0D-4316-46A8-937D-27F4939E0676}" type="presOf" srcId="{AEB1B723-2AFC-499D-826A-8562BC926D0F}" destId="{FE28CA00-98AA-4070-9A13-2121687C8769}" srcOrd="0" destOrd="0" presId="urn:microsoft.com/office/officeart/2005/8/layout/radial6"/>
    <dgm:cxn modelId="{C7948C05-62DF-419D-8B76-D4B741111618}" srcId="{99A666C1-EE82-4614-B795-EF9CE2E97EE2}" destId="{D6BB7A1B-292A-4F3A-B0E8-DF83EEDAB5A8}" srcOrd="1" destOrd="0" parTransId="{F861A0B9-A8AA-492F-85EA-4B29D8E4C20B}" sibTransId="{F129CE89-546F-4600-B4DF-A9306616965E}"/>
    <dgm:cxn modelId="{AF553F7F-89D8-4F31-A892-14FBAE5452AE}" type="presOf" srcId="{EE33F758-6B84-48C4-93A4-0ED427CA419D}" destId="{09BA9AAE-2473-45F1-913D-E07ED5BB66F4}" srcOrd="0" destOrd="0" presId="urn:microsoft.com/office/officeart/2005/8/layout/radial6"/>
    <dgm:cxn modelId="{83DE4D9E-C92A-455C-90E6-60F132288862}" srcId="{AEB1B723-2AFC-499D-826A-8562BC926D0F}" destId="{968BDD37-698B-4F97-8770-2828169107F8}" srcOrd="0" destOrd="0" parTransId="{B0CC5DB8-1B90-42D9-9D7A-8F596DDB1D2D}" sibTransId="{520B3FEA-154D-4176-8581-1FB77C188186}"/>
    <dgm:cxn modelId="{3719675C-05C1-4B3E-B2DD-B9A80F66F57B}" type="presOf" srcId="{B8C25F2E-B59E-4497-9749-16D5AC2EE495}" destId="{843D9468-5A95-456A-B2C8-ADE1AF38A7D0}" srcOrd="0" destOrd="0" presId="urn:microsoft.com/office/officeart/2005/8/layout/radial6"/>
    <dgm:cxn modelId="{E3FE5D13-ABC1-4CB0-92A0-F8592107355E}" srcId="{2846D2A6-05A3-43FC-A966-1BBC9C996E84}" destId="{30116ACC-6F2D-4F62-8D2C-887C9D000FDB}" srcOrd="0" destOrd="0" parTransId="{77B033DE-EFB3-466E-BEB1-6B360D84B07F}" sibTransId="{9F330371-4728-4A2D-92F6-A5E9BE65782B}"/>
    <dgm:cxn modelId="{F1152053-240C-416C-B32D-79D76E2FD8AA}" srcId="{AEB1B723-2AFC-499D-826A-8562BC926D0F}" destId="{2064A741-80E3-4FEF-8E03-6E0E3B93A9C3}" srcOrd="7" destOrd="0" parTransId="{E4F0CB2D-9774-4479-BDC8-3CB7A699F333}" sibTransId="{187A3336-45A5-417B-87BB-83A3C775A418}"/>
    <dgm:cxn modelId="{FDEE58C8-2F84-40FF-9638-3DBBEAACC7EC}" type="presOf" srcId="{86F4C890-A30B-4CF9-A5E1-51A7D2002135}" destId="{F16339AB-F41B-4109-BF57-527917322FEB}" srcOrd="0" destOrd="0" presId="urn:microsoft.com/office/officeart/2005/8/layout/radial6"/>
    <dgm:cxn modelId="{CBE21AF1-4031-4BAC-9BCB-A2940B4CE271}" srcId="{AEB1B723-2AFC-499D-826A-8562BC926D0F}" destId="{2846D2A6-05A3-43FC-A966-1BBC9C996E84}" srcOrd="3" destOrd="0" parTransId="{FD443DB8-066F-40DA-8818-8F529E4DF0F9}" sibTransId="{95FD54D6-081D-4AEC-84ED-102CA5337B85}"/>
    <dgm:cxn modelId="{DF007674-E75D-464A-A45C-353DA7FB661C}" srcId="{AEB1B723-2AFC-499D-826A-8562BC926D0F}" destId="{7A380D8F-5E61-44DB-915F-464838EA692C}" srcOrd="2" destOrd="0" parTransId="{82429C55-837C-4BDA-86DA-650E2C10AB52}" sibTransId="{386C7F3D-C328-454C-9E31-1505E04A7C07}"/>
    <dgm:cxn modelId="{B0FE3918-7486-4C58-9ACB-B6C5B410D5C2}" srcId="{AEB1B723-2AFC-499D-826A-8562BC926D0F}" destId="{8E849906-72F3-415C-8C8D-B53A306E999C}" srcOrd="5" destOrd="0" parTransId="{3491888A-8B22-4D50-ABB1-85DB0C5E4BFF}" sibTransId="{23AFE559-794D-421D-98F3-ADFC6B1C5D90}"/>
    <dgm:cxn modelId="{B871AA3F-FF8D-4DA9-B7B8-435E3C1BDB07}" type="presOf" srcId="{968BDD37-698B-4F97-8770-2828169107F8}" destId="{D94A045E-98F1-4D80-B56C-58A29676AC2B}" srcOrd="0" destOrd="0" presId="urn:microsoft.com/office/officeart/2005/8/layout/radial6"/>
    <dgm:cxn modelId="{9916FC01-0E38-4998-A859-8661BE033FEA}" srcId="{99A666C1-EE82-4614-B795-EF9CE2E97EE2}" destId="{978DF8B3-3C10-4631-829C-A242603802DB}" srcOrd="0" destOrd="0" parTransId="{47F62406-BF28-4412-BE8E-CA8E7AF970C5}" sibTransId="{D16BAD3A-451E-49B9-B1E2-09062D2BF06F}"/>
    <dgm:cxn modelId="{0A25DDF0-2215-47BD-8677-4C61AD296A31}" type="presOf" srcId="{5F25ABB4-48D0-4BCA-B322-4C1A228C5228}" destId="{49CB7455-47D8-4513-99BD-C5B4C5DE27F9}" srcOrd="0" destOrd="0" presId="urn:microsoft.com/office/officeart/2005/8/layout/radial6"/>
    <dgm:cxn modelId="{A7458FB6-51E2-43FB-AF24-D22298A46D43}" type="presOf" srcId="{0CFD87D4-A904-4E29-BF6B-97113C9BAFAE}" destId="{B352658C-1486-4BB7-8AA3-14330B5B7B5C}" srcOrd="0" destOrd="0" presId="urn:microsoft.com/office/officeart/2005/8/layout/radial6"/>
    <dgm:cxn modelId="{C9129BA7-2083-48A2-80AE-887F51F428EE}" srcId="{968BDD37-698B-4F97-8770-2828169107F8}" destId="{6EAC051E-CD46-4437-B62B-6C71833E4B66}" srcOrd="0" destOrd="0" parTransId="{1676CFA5-9929-4DA4-87E0-D14A8D9E4052}" sibTransId="{EE33F758-6B84-48C4-93A4-0ED427CA419D}"/>
    <dgm:cxn modelId="{90A3E356-06D0-4D1F-98F6-9523B07A81EA}" type="presParOf" srcId="{FE28CA00-98AA-4070-9A13-2121687C8769}" destId="{D94A045E-98F1-4D80-B56C-58A29676AC2B}" srcOrd="0" destOrd="0" presId="urn:microsoft.com/office/officeart/2005/8/layout/radial6"/>
    <dgm:cxn modelId="{8E59CF81-C489-404A-B9BB-0ED11B7AA176}" type="presParOf" srcId="{FE28CA00-98AA-4070-9A13-2121687C8769}" destId="{4909E9F4-AAD7-4245-A6F5-6705B5692D0A}" srcOrd="1" destOrd="0" presId="urn:microsoft.com/office/officeart/2005/8/layout/radial6"/>
    <dgm:cxn modelId="{DF756A90-1B21-4372-9429-77E19B7FA2EA}" type="presParOf" srcId="{FE28CA00-98AA-4070-9A13-2121687C8769}" destId="{9CD7D3F4-4FEA-4F7D-A137-D8C3D618AC89}" srcOrd="2" destOrd="0" presId="urn:microsoft.com/office/officeart/2005/8/layout/radial6"/>
    <dgm:cxn modelId="{DCE67CF7-DBFF-4C25-8FA5-F5781363C3EE}" type="presParOf" srcId="{FE28CA00-98AA-4070-9A13-2121687C8769}" destId="{09BA9AAE-2473-45F1-913D-E07ED5BB66F4}" srcOrd="3" destOrd="0" presId="urn:microsoft.com/office/officeart/2005/8/layout/radial6"/>
    <dgm:cxn modelId="{4C606993-2A71-4EC6-BFFE-5E548C9B7519}" type="presParOf" srcId="{FE28CA00-98AA-4070-9A13-2121687C8769}" destId="{F16339AB-F41B-4109-BF57-527917322FEB}" srcOrd="4" destOrd="0" presId="urn:microsoft.com/office/officeart/2005/8/layout/radial6"/>
    <dgm:cxn modelId="{0D73CFCE-9590-4C1B-A571-452112D648C8}" type="presParOf" srcId="{FE28CA00-98AA-4070-9A13-2121687C8769}" destId="{B65D85C6-AAF9-49A3-96A9-C172500866F5}" srcOrd="5" destOrd="0" presId="urn:microsoft.com/office/officeart/2005/8/layout/radial6"/>
    <dgm:cxn modelId="{738186BD-A014-42B2-971C-9DC91F0626AD}" type="presParOf" srcId="{FE28CA00-98AA-4070-9A13-2121687C8769}" destId="{49CB7455-47D8-4513-99BD-C5B4C5DE27F9}" srcOrd="6" destOrd="0" presId="urn:microsoft.com/office/officeart/2005/8/layout/radial6"/>
    <dgm:cxn modelId="{137A1BC1-1645-4D0A-84B5-4A7C3FC27CD5}" type="presParOf" srcId="{FE28CA00-98AA-4070-9A13-2121687C8769}" destId="{843D9468-5A95-456A-B2C8-ADE1AF38A7D0}" srcOrd="7" destOrd="0" presId="urn:microsoft.com/office/officeart/2005/8/layout/radial6"/>
    <dgm:cxn modelId="{EC3066A1-C8AA-4374-BE41-0D1E2EB5DA40}" type="presParOf" srcId="{FE28CA00-98AA-4070-9A13-2121687C8769}" destId="{A91B1276-EE66-4D33-BCEF-38FD88CEEACB}" srcOrd="8" destOrd="0" presId="urn:microsoft.com/office/officeart/2005/8/layout/radial6"/>
    <dgm:cxn modelId="{8FD22362-0CDA-4E87-B0BF-598ED5137EFB}" type="presParOf" srcId="{FE28CA00-98AA-4070-9A13-2121687C8769}" destId="{B352658C-1486-4BB7-8AA3-14330B5B7B5C}" srcOrd="9" destOrd="0" presId="urn:microsoft.com/office/officeart/2005/8/layout/radial6"/>
    <dgm:cxn modelId="{889ED37F-6684-4952-8FA0-1C94A9C77149}" type="presParOf" srcId="{FE28CA00-98AA-4070-9A13-2121687C8769}" destId="{1340C09B-4308-48F1-B6AF-A1C46C8212E2}" srcOrd="10" destOrd="0" presId="urn:microsoft.com/office/officeart/2005/8/layout/radial6"/>
    <dgm:cxn modelId="{ECF27D29-250D-4F3A-A2FD-E97C61682AEF}" type="presParOf" srcId="{FE28CA00-98AA-4070-9A13-2121687C8769}" destId="{BD6A50FE-EFB1-40DD-AE24-DC1E64252E8D}" srcOrd="11" destOrd="0" presId="urn:microsoft.com/office/officeart/2005/8/layout/radial6"/>
    <dgm:cxn modelId="{03048B81-BA0B-4DAB-AF67-FB7F2437429E}" type="presParOf" srcId="{FE28CA00-98AA-4070-9A13-2121687C8769}" destId="{81BD5063-34EA-4773-A156-D803F875F2C6}"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4816AF-4055-4DDE-8675-A37CF261B5CE}" type="doc">
      <dgm:prSet loTypeId="urn:microsoft.com/office/officeart/2005/8/layout/lProcess3" loCatId="process" qsTypeId="urn:microsoft.com/office/officeart/2005/8/quickstyle/3d4" qsCatId="3D" csTypeId="urn:microsoft.com/office/officeart/2005/8/colors/colorful1" csCatId="colorful" phldr="1"/>
      <dgm:spPr/>
      <dgm:t>
        <a:bodyPr/>
        <a:lstStyle/>
        <a:p>
          <a:endParaRPr lang="en-US"/>
        </a:p>
      </dgm:t>
    </dgm:pt>
    <dgm:pt modelId="{265B8F08-3E3A-45CD-A81C-7D662E784B08}">
      <dgm:prSet phldrT="[Text]" custT="1"/>
      <dgm:spPr/>
      <dgm:t>
        <a:bodyPr/>
        <a:lstStyle/>
        <a:p>
          <a:r>
            <a:rPr lang="en-US" sz="1400" b="1" smtClean="0"/>
            <a:t>Automated Run	</a:t>
          </a:r>
          <a:endParaRPr lang="en-US" sz="1400" b="1" dirty="0"/>
        </a:p>
      </dgm:t>
    </dgm:pt>
    <dgm:pt modelId="{88928822-6D54-4F92-A816-77E0C7556D7B}" type="parTrans" cxnId="{B359679E-B0EA-4D96-83D9-96FF8042B642}">
      <dgm:prSet/>
      <dgm:spPr/>
      <dgm:t>
        <a:bodyPr/>
        <a:lstStyle/>
        <a:p>
          <a:endParaRPr lang="en-US" sz="1400" b="1">
            <a:solidFill>
              <a:schemeClr val="tx1"/>
            </a:solidFill>
          </a:endParaRPr>
        </a:p>
      </dgm:t>
    </dgm:pt>
    <dgm:pt modelId="{3A7A00A6-D08A-4098-9B43-386FA9E4A0FB}" type="sibTrans" cxnId="{B359679E-B0EA-4D96-83D9-96FF8042B642}">
      <dgm:prSet/>
      <dgm:spPr/>
      <dgm:t>
        <a:bodyPr/>
        <a:lstStyle/>
        <a:p>
          <a:endParaRPr lang="en-US" sz="1400" b="1">
            <a:solidFill>
              <a:schemeClr val="tx1"/>
            </a:solidFill>
          </a:endParaRPr>
        </a:p>
      </dgm:t>
    </dgm:pt>
    <dgm:pt modelId="{DF3B927F-3DF2-4804-86D2-254E5BFB253C}">
      <dgm:prSet phldrT="[Text]" custT="1"/>
      <dgm:spPr/>
      <dgm:t>
        <a:bodyPr/>
        <a:lstStyle/>
        <a:p>
          <a:r>
            <a:rPr lang="en-US" sz="1400" b="1" dirty="0" smtClean="0"/>
            <a:t>Electronic thru FVRS/BVRSA</a:t>
          </a:r>
          <a:endParaRPr lang="en-US" sz="1400" b="1" dirty="0"/>
        </a:p>
      </dgm:t>
    </dgm:pt>
    <dgm:pt modelId="{78D383FE-7071-4994-B964-8AC82E53BC8E}" type="parTrans" cxnId="{14A312F4-A486-4DCC-9CE8-E8D2CFE6C6F0}">
      <dgm:prSet/>
      <dgm:spPr/>
      <dgm:t>
        <a:bodyPr/>
        <a:lstStyle/>
        <a:p>
          <a:endParaRPr lang="en-US" sz="1400" b="1">
            <a:solidFill>
              <a:schemeClr val="tx1"/>
            </a:solidFill>
          </a:endParaRPr>
        </a:p>
      </dgm:t>
    </dgm:pt>
    <dgm:pt modelId="{DB46188D-BE3C-4952-9E9B-09BA5E1A8619}" type="sibTrans" cxnId="{14A312F4-A486-4DCC-9CE8-E8D2CFE6C6F0}">
      <dgm:prSet/>
      <dgm:spPr/>
      <dgm:t>
        <a:bodyPr/>
        <a:lstStyle/>
        <a:p>
          <a:endParaRPr lang="en-US" sz="1400" b="1">
            <a:solidFill>
              <a:schemeClr val="tx1"/>
            </a:solidFill>
          </a:endParaRPr>
        </a:p>
      </dgm:t>
    </dgm:pt>
    <dgm:pt modelId="{3302A044-8D10-41A1-A31D-DF3119631928}">
      <dgm:prSet phldrT="[Text]" custT="1"/>
      <dgm:spPr/>
      <dgm:t>
        <a:bodyPr/>
        <a:lstStyle/>
        <a:p>
          <a:r>
            <a:rPr lang="en-US" sz="1400" b="1" smtClean="0"/>
            <a:t>Florida Department of Corrections</a:t>
          </a:r>
          <a:endParaRPr lang="en-US" sz="1400" b="1" dirty="0"/>
        </a:p>
      </dgm:t>
    </dgm:pt>
    <dgm:pt modelId="{3E2F8C23-5F61-417F-A714-7CBCCC59C3AE}" type="parTrans" cxnId="{6FB714EA-3A35-4F1A-A29D-7F855E9F6AA7}">
      <dgm:prSet/>
      <dgm:spPr/>
      <dgm:t>
        <a:bodyPr/>
        <a:lstStyle/>
        <a:p>
          <a:endParaRPr lang="en-US" sz="1400" b="1">
            <a:solidFill>
              <a:schemeClr val="tx1"/>
            </a:solidFill>
          </a:endParaRPr>
        </a:p>
      </dgm:t>
    </dgm:pt>
    <dgm:pt modelId="{DF5D205F-D430-4F90-8263-954945DAAB95}" type="sibTrans" cxnId="{6FB714EA-3A35-4F1A-A29D-7F855E9F6AA7}">
      <dgm:prSet/>
      <dgm:spPr/>
      <dgm:t>
        <a:bodyPr/>
        <a:lstStyle/>
        <a:p>
          <a:endParaRPr lang="en-US" sz="1400" b="1">
            <a:solidFill>
              <a:schemeClr val="tx1"/>
            </a:solidFill>
          </a:endParaRPr>
        </a:p>
      </dgm:t>
    </dgm:pt>
    <dgm:pt modelId="{1BC9CCAF-59E7-46B5-92B6-C55A8E7D907D}">
      <dgm:prSet phldrT="[Text]" custT="1"/>
      <dgm:spPr/>
      <dgm:t>
        <a:bodyPr/>
        <a:lstStyle/>
        <a:p>
          <a:r>
            <a:rPr lang="en-US" sz="1400" b="1" dirty="0" err="1" smtClean="0"/>
            <a:t>Webservice</a:t>
          </a:r>
          <a:r>
            <a:rPr lang="en-US" sz="1400" b="1" dirty="0" smtClean="0"/>
            <a:t> Access</a:t>
          </a:r>
          <a:endParaRPr lang="en-US" sz="1400" b="1" dirty="0"/>
        </a:p>
      </dgm:t>
    </dgm:pt>
    <dgm:pt modelId="{7128EA17-C7EC-4357-A13A-955EC8CD4BB8}" type="parTrans" cxnId="{0112E203-BD63-492E-B6BB-3738F0E65570}">
      <dgm:prSet/>
      <dgm:spPr/>
      <dgm:t>
        <a:bodyPr/>
        <a:lstStyle/>
        <a:p>
          <a:endParaRPr lang="en-US" sz="1400" b="1">
            <a:solidFill>
              <a:schemeClr val="tx1"/>
            </a:solidFill>
          </a:endParaRPr>
        </a:p>
      </dgm:t>
    </dgm:pt>
    <dgm:pt modelId="{958D1B75-77D0-40A9-8EA7-A812C5A28C53}" type="sibTrans" cxnId="{0112E203-BD63-492E-B6BB-3738F0E65570}">
      <dgm:prSet/>
      <dgm:spPr/>
      <dgm:t>
        <a:bodyPr/>
        <a:lstStyle/>
        <a:p>
          <a:endParaRPr lang="en-US" sz="1400" b="1">
            <a:solidFill>
              <a:schemeClr val="tx1"/>
            </a:solidFill>
          </a:endParaRPr>
        </a:p>
      </dgm:t>
    </dgm:pt>
    <dgm:pt modelId="{228E1EF1-DC20-4210-9941-D3758BF8F04C}">
      <dgm:prSet phldrT="[Text]" custT="1"/>
      <dgm:spPr/>
      <dgm:t>
        <a:bodyPr/>
        <a:lstStyle/>
        <a:p>
          <a:r>
            <a:rPr lang="en-US" sz="1400" b="1" smtClean="0"/>
            <a:t>Electronic thru FVRS/BVRSA</a:t>
          </a:r>
          <a:endParaRPr lang="en-US" sz="1400" b="1" dirty="0"/>
        </a:p>
      </dgm:t>
    </dgm:pt>
    <dgm:pt modelId="{733C8C3B-4759-42B2-A089-29C80B2D8264}" type="parTrans" cxnId="{204E2A1E-3786-4B9C-872B-9D5A1F998228}">
      <dgm:prSet/>
      <dgm:spPr/>
      <dgm:t>
        <a:bodyPr/>
        <a:lstStyle/>
        <a:p>
          <a:endParaRPr lang="en-US" sz="1400" b="1">
            <a:solidFill>
              <a:schemeClr val="tx1"/>
            </a:solidFill>
          </a:endParaRPr>
        </a:p>
      </dgm:t>
    </dgm:pt>
    <dgm:pt modelId="{BC1F8102-1F77-4202-992B-F1FB4DD5FAED}" type="sibTrans" cxnId="{204E2A1E-3786-4B9C-872B-9D5A1F998228}">
      <dgm:prSet/>
      <dgm:spPr/>
      <dgm:t>
        <a:bodyPr/>
        <a:lstStyle/>
        <a:p>
          <a:endParaRPr lang="en-US" sz="1400" b="1">
            <a:solidFill>
              <a:schemeClr val="tx1"/>
            </a:solidFill>
          </a:endParaRPr>
        </a:p>
      </dgm:t>
    </dgm:pt>
    <dgm:pt modelId="{C371CFB4-F1D5-4EAB-A874-56B7652112C5}">
      <dgm:prSet custT="1"/>
      <dgm:spPr/>
      <dgm:t>
        <a:bodyPr/>
        <a:lstStyle/>
        <a:p>
          <a:r>
            <a:rPr lang="en-US" sz="1400" b="1" smtClean="0"/>
            <a:t>U.S. Attorneys/Clerks of Court (fed felons)</a:t>
          </a:r>
          <a:endParaRPr lang="en-US" sz="1400" b="1" dirty="0"/>
        </a:p>
      </dgm:t>
    </dgm:pt>
    <dgm:pt modelId="{3F263317-2E05-4DD9-BB3B-4CAACA071041}" type="parTrans" cxnId="{DAC1A387-3256-4981-8B96-134E405FF171}">
      <dgm:prSet/>
      <dgm:spPr/>
      <dgm:t>
        <a:bodyPr/>
        <a:lstStyle/>
        <a:p>
          <a:endParaRPr lang="en-US" sz="1400" b="1">
            <a:solidFill>
              <a:schemeClr val="tx1"/>
            </a:solidFill>
          </a:endParaRPr>
        </a:p>
      </dgm:t>
    </dgm:pt>
    <dgm:pt modelId="{DB085634-997A-46F7-8215-5755CDBF5DA1}" type="sibTrans" cxnId="{DAC1A387-3256-4981-8B96-134E405FF171}">
      <dgm:prSet/>
      <dgm:spPr/>
      <dgm:t>
        <a:bodyPr/>
        <a:lstStyle/>
        <a:p>
          <a:endParaRPr lang="en-US" sz="1400" b="1">
            <a:solidFill>
              <a:schemeClr val="tx1"/>
            </a:solidFill>
          </a:endParaRPr>
        </a:p>
      </dgm:t>
    </dgm:pt>
    <dgm:pt modelId="{62E910F6-B8F2-47F4-8FC9-73D0305C09D5}">
      <dgm:prSet custT="1"/>
      <dgm:spPr/>
      <dgm:t>
        <a:bodyPr/>
        <a:lstStyle/>
        <a:p>
          <a:r>
            <a:rPr lang="en-US" sz="1400" b="1" smtClean="0"/>
            <a:t>Out-of-state Federal and State Court Clerks</a:t>
          </a:r>
          <a:endParaRPr lang="en-US" sz="1400" b="1" dirty="0"/>
        </a:p>
      </dgm:t>
    </dgm:pt>
    <dgm:pt modelId="{73887505-04BD-4073-857F-8A63AFAB977A}" type="parTrans" cxnId="{0C69DF90-1D80-42D4-B19E-882E00123D5C}">
      <dgm:prSet/>
      <dgm:spPr/>
      <dgm:t>
        <a:bodyPr/>
        <a:lstStyle/>
        <a:p>
          <a:endParaRPr lang="en-US" sz="1400" b="1">
            <a:solidFill>
              <a:schemeClr val="tx1"/>
            </a:solidFill>
          </a:endParaRPr>
        </a:p>
      </dgm:t>
    </dgm:pt>
    <dgm:pt modelId="{160CD94A-EEEC-4F75-A7BF-6AA17E6D2D03}" type="sibTrans" cxnId="{0C69DF90-1D80-42D4-B19E-882E00123D5C}">
      <dgm:prSet/>
      <dgm:spPr/>
      <dgm:t>
        <a:bodyPr/>
        <a:lstStyle/>
        <a:p>
          <a:endParaRPr lang="en-US" sz="1400" b="1">
            <a:solidFill>
              <a:schemeClr val="tx1"/>
            </a:solidFill>
          </a:endParaRPr>
        </a:p>
      </dgm:t>
    </dgm:pt>
    <dgm:pt modelId="{1C48AD89-88F4-486B-869F-E62002F484A1}">
      <dgm:prSet custT="1"/>
      <dgm:spPr/>
      <dgm:t>
        <a:bodyPr/>
        <a:lstStyle/>
        <a:p>
          <a:r>
            <a:rPr lang="en-US" sz="1400" b="1" smtClean="0"/>
            <a:t>Paper (mail, email, fax)</a:t>
          </a:r>
          <a:endParaRPr lang="en-US" sz="1400" b="1" dirty="0"/>
        </a:p>
      </dgm:t>
    </dgm:pt>
    <dgm:pt modelId="{A8B14B69-214F-49E5-81CB-8DA4F38EE1BB}" type="parTrans" cxnId="{CE0679C9-0FA0-4373-A499-706BCF1EA86E}">
      <dgm:prSet/>
      <dgm:spPr/>
      <dgm:t>
        <a:bodyPr/>
        <a:lstStyle/>
        <a:p>
          <a:endParaRPr lang="en-US" sz="1400" b="1">
            <a:solidFill>
              <a:schemeClr val="tx1"/>
            </a:solidFill>
          </a:endParaRPr>
        </a:p>
      </dgm:t>
    </dgm:pt>
    <dgm:pt modelId="{C36B28D3-DBD0-4099-B060-5E27C5E0A001}" type="sibTrans" cxnId="{CE0679C9-0FA0-4373-A499-706BCF1EA86E}">
      <dgm:prSet/>
      <dgm:spPr/>
      <dgm:t>
        <a:bodyPr/>
        <a:lstStyle/>
        <a:p>
          <a:endParaRPr lang="en-US" sz="1400" b="1">
            <a:solidFill>
              <a:schemeClr val="tx1"/>
            </a:solidFill>
          </a:endParaRPr>
        </a:p>
      </dgm:t>
    </dgm:pt>
    <dgm:pt modelId="{0B483FCD-AC2A-4859-B1EE-2D8E9516FABC}">
      <dgm:prSet custT="1"/>
      <dgm:spPr/>
      <dgm:t>
        <a:bodyPr/>
        <a:lstStyle/>
        <a:p>
          <a:r>
            <a:rPr lang="en-US" sz="1400" b="1" smtClean="0"/>
            <a:t>SOE Portal/Transfer Utility</a:t>
          </a:r>
          <a:endParaRPr lang="en-US" sz="1400" b="1" dirty="0"/>
        </a:p>
      </dgm:t>
    </dgm:pt>
    <dgm:pt modelId="{4B47CCFC-3845-401A-9C0B-645EF68A42B2}" type="parTrans" cxnId="{D0017C03-7C67-4EFF-8CE9-EFF475A6CAAC}">
      <dgm:prSet/>
      <dgm:spPr/>
      <dgm:t>
        <a:bodyPr/>
        <a:lstStyle/>
        <a:p>
          <a:endParaRPr lang="en-US" sz="1400" b="1">
            <a:solidFill>
              <a:schemeClr val="tx1"/>
            </a:solidFill>
          </a:endParaRPr>
        </a:p>
      </dgm:t>
    </dgm:pt>
    <dgm:pt modelId="{BAFA94D5-DB2F-459F-BFA1-CD04FC361C79}" type="sibTrans" cxnId="{D0017C03-7C67-4EFF-8CE9-EFF475A6CAAC}">
      <dgm:prSet/>
      <dgm:spPr/>
      <dgm:t>
        <a:bodyPr/>
        <a:lstStyle/>
        <a:p>
          <a:endParaRPr lang="en-US" sz="1400" b="1">
            <a:solidFill>
              <a:schemeClr val="tx1"/>
            </a:solidFill>
          </a:endParaRPr>
        </a:p>
      </dgm:t>
    </dgm:pt>
    <dgm:pt modelId="{7CA00601-081E-48DA-9E25-D089CCE60187}">
      <dgm:prSet custT="1"/>
      <dgm:spPr/>
      <dgm:t>
        <a:bodyPr/>
        <a:lstStyle/>
        <a:p>
          <a:r>
            <a:rPr lang="en-US" sz="1400" b="1" smtClean="0"/>
            <a:t>Paper (mail, email, fax)</a:t>
          </a:r>
          <a:endParaRPr lang="en-US" sz="1400" b="1" dirty="0"/>
        </a:p>
      </dgm:t>
    </dgm:pt>
    <dgm:pt modelId="{03CE09C7-C567-4D0B-AD68-79A28DAE8233}" type="parTrans" cxnId="{7529C3F7-9963-459D-9EFA-CA620F4B40CE}">
      <dgm:prSet/>
      <dgm:spPr/>
      <dgm:t>
        <a:bodyPr/>
        <a:lstStyle/>
        <a:p>
          <a:endParaRPr lang="en-US" sz="1400" b="1">
            <a:solidFill>
              <a:schemeClr val="tx1"/>
            </a:solidFill>
          </a:endParaRPr>
        </a:p>
      </dgm:t>
    </dgm:pt>
    <dgm:pt modelId="{581ECB4D-AEF1-46EC-85E1-12F887F040A4}" type="sibTrans" cxnId="{7529C3F7-9963-459D-9EFA-CA620F4B40CE}">
      <dgm:prSet/>
      <dgm:spPr/>
      <dgm:t>
        <a:bodyPr/>
        <a:lstStyle/>
        <a:p>
          <a:endParaRPr lang="en-US" sz="1400" b="1">
            <a:solidFill>
              <a:schemeClr val="tx1"/>
            </a:solidFill>
          </a:endParaRPr>
        </a:p>
      </dgm:t>
    </dgm:pt>
    <dgm:pt modelId="{45874033-2C5D-43DE-B861-AC9123F668E1}">
      <dgm:prSet custT="1"/>
      <dgm:spPr/>
      <dgm:t>
        <a:bodyPr/>
        <a:lstStyle/>
        <a:p>
          <a:r>
            <a:rPr lang="en-US" sz="1400" b="1" smtClean="0"/>
            <a:t>Florida Commission on Offender Review</a:t>
          </a:r>
          <a:endParaRPr lang="en-US" sz="1400" b="1" dirty="0"/>
        </a:p>
      </dgm:t>
    </dgm:pt>
    <dgm:pt modelId="{B6CCAEE1-F64A-49AE-B7FB-B1176A550B52}" type="parTrans" cxnId="{C0CF94DD-6863-4561-A8AE-8218B6237276}">
      <dgm:prSet/>
      <dgm:spPr/>
      <dgm:t>
        <a:bodyPr/>
        <a:lstStyle/>
        <a:p>
          <a:endParaRPr lang="en-US" sz="1400" b="1">
            <a:solidFill>
              <a:schemeClr val="tx1"/>
            </a:solidFill>
          </a:endParaRPr>
        </a:p>
      </dgm:t>
    </dgm:pt>
    <dgm:pt modelId="{6329E9D0-0271-47EA-B037-85358095158B}" type="sibTrans" cxnId="{C0CF94DD-6863-4561-A8AE-8218B6237276}">
      <dgm:prSet/>
      <dgm:spPr/>
      <dgm:t>
        <a:bodyPr/>
        <a:lstStyle/>
        <a:p>
          <a:endParaRPr lang="en-US" sz="1400" b="1">
            <a:solidFill>
              <a:schemeClr val="tx1"/>
            </a:solidFill>
          </a:endParaRPr>
        </a:p>
      </dgm:t>
    </dgm:pt>
    <dgm:pt modelId="{8CBEE78F-DB48-4FCF-867C-06B5A74F59D8}">
      <dgm:prSet custT="1"/>
      <dgm:spPr/>
      <dgm:t>
        <a:bodyPr/>
        <a:lstStyle/>
        <a:p>
          <a:r>
            <a:rPr lang="en-US" sz="1400" b="1" smtClean="0"/>
            <a:t>Paper (mail, email</a:t>
          </a:r>
          <a:endParaRPr lang="en-US" sz="1400" b="1" dirty="0"/>
        </a:p>
      </dgm:t>
    </dgm:pt>
    <dgm:pt modelId="{9841C112-1C88-4161-A79B-51B82DEE7E87}" type="parTrans" cxnId="{82AA98C2-651A-4696-8856-0184C033CE8A}">
      <dgm:prSet/>
      <dgm:spPr/>
      <dgm:t>
        <a:bodyPr/>
        <a:lstStyle/>
        <a:p>
          <a:endParaRPr lang="en-US" sz="1400" b="1">
            <a:solidFill>
              <a:schemeClr val="tx1"/>
            </a:solidFill>
          </a:endParaRPr>
        </a:p>
      </dgm:t>
    </dgm:pt>
    <dgm:pt modelId="{355AC768-5331-4E6B-813C-9868EE7CDB64}" type="sibTrans" cxnId="{82AA98C2-651A-4696-8856-0184C033CE8A}">
      <dgm:prSet/>
      <dgm:spPr/>
      <dgm:t>
        <a:bodyPr/>
        <a:lstStyle/>
        <a:p>
          <a:endParaRPr lang="en-US" sz="1400" b="1">
            <a:solidFill>
              <a:schemeClr val="tx1"/>
            </a:solidFill>
          </a:endParaRPr>
        </a:p>
      </dgm:t>
    </dgm:pt>
    <dgm:pt modelId="{EDEA306F-0F93-4FDD-BBE2-F23FCA095F8C}">
      <dgm:prSet custT="1"/>
      <dgm:spPr/>
      <dgm:t>
        <a:bodyPr/>
        <a:lstStyle/>
        <a:p>
          <a:r>
            <a:rPr lang="en-US" sz="1400" b="1" smtClean="0"/>
            <a:t>Out-of-state and fed felons</a:t>
          </a:r>
          <a:endParaRPr lang="en-US" sz="1400" b="1" dirty="0"/>
        </a:p>
      </dgm:t>
    </dgm:pt>
    <dgm:pt modelId="{CE4715B2-3EF3-4B9C-B4A4-268359F1AEFD}" type="sibTrans" cxnId="{2F11C0F6-6E24-466E-A219-CFCBB46982C3}">
      <dgm:prSet/>
      <dgm:spPr/>
      <dgm:t>
        <a:bodyPr/>
        <a:lstStyle/>
        <a:p>
          <a:endParaRPr lang="en-US" sz="1400" b="1">
            <a:solidFill>
              <a:schemeClr val="tx1"/>
            </a:solidFill>
          </a:endParaRPr>
        </a:p>
      </dgm:t>
    </dgm:pt>
    <dgm:pt modelId="{2E63D902-D76B-461F-8910-0E5B6ED245E2}" type="parTrans" cxnId="{2F11C0F6-6E24-466E-A219-CFCBB46982C3}">
      <dgm:prSet/>
      <dgm:spPr/>
      <dgm:t>
        <a:bodyPr/>
        <a:lstStyle/>
        <a:p>
          <a:endParaRPr lang="en-US" sz="1400" b="1">
            <a:solidFill>
              <a:schemeClr val="tx1"/>
            </a:solidFill>
          </a:endParaRPr>
        </a:p>
      </dgm:t>
    </dgm:pt>
    <dgm:pt modelId="{2E547B47-6C55-4639-A054-01EFDEFC50DB}">
      <dgm:prSet custT="1"/>
      <dgm:spPr/>
      <dgm:t>
        <a:bodyPr/>
        <a:lstStyle/>
        <a:p>
          <a:r>
            <a:rPr lang="en-US" sz="1400" b="1" smtClean="0"/>
            <a:t>Fed felons</a:t>
          </a:r>
          <a:endParaRPr lang="en-US" sz="1400" b="1" dirty="0"/>
        </a:p>
      </dgm:t>
    </dgm:pt>
    <dgm:pt modelId="{A13F4B58-89F3-48B2-BEDC-12A41448CC4C}" type="sibTrans" cxnId="{40949097-CC3F-4A47-B72A-7E9F1CC664A3}">
      <dgm:prSet/>
      <dgm:spPr/>
      <dgm:t>
        <a:bodyPr/>
        <a:lstStyle/>
        <a:p>
          <a:endParaRPr lang="en-US" sz="1400" b="1">
            <a:solidFill>
              <a:schemeClr val="tx1"/>
            </a:solidFill>
          </a:endParaRPr>
        </a:p>
      </dgm:t>
    </dgm:pt>
    <dgm:pt modelId="{D646D00B-163F-4331-B3C8-6324B9D0A713}" type="parTrans" cxnId="{40949097-CC3F-4A47-B72A-7E9F1CC664A3}">
      <dgm:prSet/>
      <dgm:spPr/>
      <dgm:t>
        <a:bodyPr/>
        <a:lstStyle/>
        <a:p>
          <a:endParaRPr lang="en-US" sz="1400" b="1">
            <a:solidFill>
              <a:schemeClr val="tx1"/>
            </a:solidFill>
          </a:endParaRPr>
        </a:p>
      </dgm:t>
    </dgm:pt>
    <dgm:pt modelId="{C2FD4D55-9353-4672-BE0A-ADE4C203EFF9}">
      <dgm:prSet custT="1"/>
      <dgm:spPr/>
      <dgm:t>
        <a:bodyPr/>
        <a:lstStyle/>
        <a:p>
          <a:r>
            <a:rPr lang="en-US" sz="1400" b="1" smtClean="0"/>
            <a:t>State felons/out-of-state felons</a:t>
          </a:r>
          <a:endParaRPr lang="en-US" sz="1400" b="1" dirty="0"/>
        </a:p>
      </dgm:t>
    </dgm:pt>
    <dgm:pt modelId="{E18D8788-753F-45AC-B742-84EF89DDF097}" type="sibTrans" cxnId="{7D7733E7-5392-4BE4-800A-DB27BFC792F1}">
      <dgm:prSet/>
      <dgm:spPr/>
      <dgm:t>
        <a:bodyPr/>
        <a:lstStyle/>
        <a:p>
          <a:endParaRPr lang="en-US" sz="1400" b="1">
            <a:solidFill>
              <a:schemeClr val="tx1"/>
            </a:solidFill>
          </a:endParaRPr>
        </a:p>
      </dgm:t>
    </dgm:pt>
    <dgm:pt modelId="{8689AEBE-237C-4AB5-B7D4-164C5492C335}" type="parTrans" cxnId="{7D7733E7-5392-4BE4-800A-DB27BFC792F1}">
      <dgm:prSet/>
      <dgm:spPr/>
      <dgm:t>
        <a:bodyPr/>
        <a:lstStyle/>
        <a:p>
          <a:endParaRPr lang="en-US" sz="1400" b="1">
            <a:solidFill>
              <a:schemeClr val="tx1"/>
            </a:solidFill>
          </a:endParaRPr>
        </a:p>
      </dgm:t>
    </dgm:pt>
    <dgm:pt modelId="{A546E490-9FBA-4850-9A75-DBC943C088CC}">
      <dgm:prSet custT="1"/>
      <dgm:spPr/>
      <dgm:t>
        <a:bodyPr/>
        <a:lstStyle/>
        <a:p>
          <a:r>
            <a:rPr lang="en-US" sz="1400" b="1" smtClean="0"/>
            <a:t>State felons</a:t>
          </a:r>
          <a:endParaRPr lang="en-US" sz="1400" b="1" dirty="0"/>
        </a:p>
      </dgm:t>
    </dgm:pt>
    <dgm:pt modelId="{2665B9F6-A590-43DE-B58B-4968CCD440EE}" type="sibTrans" cxnId="{6FB8C4CC-49DC-4DBF-9558-33368CD0A118}">
      <dgm:prSet/>
      <dgm:spPr/>
      <dgm:t>
        <a:bodyPr/>
        <a:lstStyle/>
        <a:p>
          <a:endParaRPr lang="en-US" sz="1400" b="1">
            <a:solidFill>
              <a:schemeClr val="tx1"/>
            </a:solidFill>
          </a:endParaRPr>
        </a:p>
      </dgm:t>
    </dgm:pt>
    <dgm:pt modelId="{BF4AD4B6-C397-488A-889D-00C5FF6DCFE9}" type="parTrans" cxnId="{6FB8C4CC-49DC-4DBF-9558-33368CD0A118}">
      <dgm:prSet/>
      <dgm:spPr/>
      <dgm:t>
        <a:bodyPr/>
        <a:lstStyle/>
        <a:p>
          <a:endParaRPr lang="en-US" sz="1400" b="1">
            <a:solidFill>
              <a:schemeClr val="tx1"/>
            </a:solidFill>
          </a:endParaRPr>
        </a:p>
      </dgm:t>
    </dgm:pt>
    <dgm:pt modelId="{DD5260E4-B978-4488-A851-13EA96E77069}">
      <dgm:prSet custT="1"/>
      <dgm:spPr/>
      <dgm:t>
        <a:bodyPr/>
        <a:lstStyle/>
        <a:p>
          <a:r>
            <a:rPr lang="en-US" sz="1400" b="1" smtClean="0"/>
            <a:t>All felons</a:t>
          </a:r>
          <a:endParaRPr lang="en-US" sz="1400" b="1" dirty="0"/>
        </a:p>
      </dgm:t>
    </dgm:pt>
    <dgm:pt modelId="{24202D96-9695-4444-B635-B92692497690}" type="parTrans" cxnId="{73057A6F-A7FE-4338-ADCA-8B5D425FB2A4}">
      <dgm:prSet/>
      <dgm:spPr/>
      <dgm:t>
        <a:bodyPr/>
        <a:lstStyle/>
        <a:p>
          <a:endParaRPr lang="en-US" sz="1400" b="1">
            <a:solidFill>
              <a:schemeClr val="tx1"/>
            </a:solidFill>
          </a:endParaRPr>
        </a:p>
      </dgm:t>
    </dgm:pt>
    <dgm:pt modelId="{A184F539-E799-4E61-A5E0-406FF1BAA826}" type="sibTrans" cxnId="{73057A6F-A7FE-4338-ADCA-8B5D425FB2A4}">
      <dgm:prSet/>
      <dgm:spPr/>
      <dgm:t>
        <a:bodyPr/>
        <a:lstStyle/>
        <a:p>
          <a:endParaRPr lang="en-US" sz="1400" b="1">
            <a:solidFill>
              <a:schemeClr val="tx1"/>
            </a:solidFill>
          </a:endParaRPr>
        </a:p>
      </dgm:t>
    </dgm:pt>
    <dgm:pt modelId="{9CF60CC5-F93C-4638-A318-B827FF2C966D}">
      <dgm:prSet custT="1"/>
      <dgm:spPr/>
      <dgm:t>
        <a:bodyPr/>
        <a:lstStyle/>
        <a:p>
          <a:r>
            <a:rPr lang="en-US" sz="1400" b="1" smtClean="0"/>
            <a:t>Felons-Registered Sexual Offenders</a:t>
          </a:r>
          <a:endParaRPr lang="en-US" sz="1400" b="1" dirty="0"/>
        </a:p>
      </dgm:t>
    </dgm:pt>
    <dgm:pt modelId="{B5921CFF-0F36-4E8B-B1BD-55CB704BD638}" type="parTrans" cxnId="{86DD4FB6-C6C4-42D3-A816-E5D077C96D6B}">
      <dgm:prSet/>
      <dgm:spPr/>
      <dgm:t>
        <a:bodyPr/>
        <a:lstStyle/>
        <a:p>
          <a:endParaRPr lang="en-US" sz="1400" b="1">
            <a:solidFill>
              <a:schemeClr val="tx1"/>
            </a:solidFill>
          </a:endParaRPr>
        </a:p>
      </dgm:t>
    </dgm:pt>
    <dgm:pt modelId="{CFC9072C-287B-4841-8D23-DC07265B4DF3}" type="sibTrans" cxnId="{86DD4FB6-C6C4-42D3-A816-E5D077C96D6B}">
      <dgm:prSet/>
      <dgm:spPr/>
      <dgm:t>
        <a:bodyPr/>
        <a:lstStyle/>
        <a:p>
          <a:endParaRPr lang="en-US" sz="1400" b="1">
            <a:solidFill>
              <a:schemeClr val="tx1"/>
            </a:solidFill>
          </a:endParaRPr>
        </a:p>
      </dgm:t>
    </dgm:pt>
    <dgm:pt modelId="{292C81AA-C4D0-45E4-9B77-66FDEF181EE2}">
      <dgm:prSet custT="1"/>
      <dgm:spPr/>
      <dgm:t>
        <a:bodyPr/>
        <a:lstStyle/>
        <a:p>
          <a:r>
            <a:rPr lang="en-US" sz="1400" b="1" smtClean="0"/>
            <a:t>Secured FTP site</a:t>
          </a:r>
          <a:endParaRPr lang="en-US" sz="1400" b="1" dirty="0"/>
        </a:p>
      </dgm:t>
    </dgm:pt>
    <dgm:pt modelId="{3E5D789E-6FAD-45DF-B124-72B6D01D8EBF}" type="parTrans" cxnId="{230E1EAE-BD28-433F-84DE-8725962579E5}">
      <dgm:prSet/>
      <dgm:spPr/>
      <dgm:t>
        <a:bodyPr/>
        <a:lstStyle/>
        <a:p>
          <a:endParaRPr lang="en-US" sz="1400" b="1">
            <a:solidFill>
              <a:schemeClr val="tx1"/>
            </a:solidFill>
          </a:endParaRPr>
        </a:p>
      </dgm:t>
    </dgm:pt>
    <dgm:pt modelId="{1CB658D2-3AB5-4C33-98A3-A6329003EF1B}" type="sibTrans" cxnId="{230E1EAE-BD28-433F-84DE-8725962579E5}">
      <dgm:prSet/>
      <dgm:spPr/>
      <dgm:t>
        <a:bodyPr/>
        <a:lstStyle/>
        <a:p>
          <a:endParaRPr lang="en-US" sz="1400" b="1">
            <a:solidFill>
              <a:schemeClr val="tx1"/>
            </a:solidFill>
          </a:endParaRPr>
        </a:p>
      </dgm:t>
    </dgm:pt>
    <dgm:pt modelId="{0346EDC2-0421-4AF7-9F14-EFD665B9DB2A}">
      <dgm:prSet custT="1"/>
      <dgm:spPr/>
      <dgm:t>
        <a:bodyPr/>
        <a:lstStyle/>
        <a:p>
          <a:r>
            <a:rPr lang="en-US" sz="1400" b="1" dirty="0" smtClean="0"/>
            <a:t>SOE </a:t>
          </a:r>
          <a:r>
            <a:rPr lang="en-US" sz="1400" b="1" smtClean="0"/>
            <a:t>Portal/Transfer Utility</a:t>
          </a:r>
          <a:endParaRPr lang="en-US" sz="1400" b="1" dirty="0"/>
        </a:p>
      </dgm:t>
    </dgm:pt>
    <dgm:pt modelId="{431A9279-FDBA-41F9-8FB0-80C5C9E7B8DA}" type="parTrans" cxnId="{9D5E7537-B340-485F-9198-B5120C1175FB}">
      <dgm:prSet/>
      <dgm:spPr/>
      <dgm:t>
        <a:bodyPr/>
        <a:lstStyle/>
        <a:p>
          <a:endParaRPr lang="en-US" sz="1400" b="1">
            <a:solidFill>
              <a:schemeClr val="tx1"/>
            </a:solidFill>
          </a:endParaRPr>
        </a:p>
      </dgm:t>
    </dgm:pt>
    <dgm:pt modelId="{0915600E-0794-4411-8A41-88355ED6B096}" type="sibTrans" cxnId="{9D5E7537-B340-485F-9198-B5120C1175FB}">
      <dgm:prSet/>
      <dgm:spPr/>
      <dgm:t>
        <a:bodyPr/>
        <a:lstStyle/>
        <a:p>
          <a:endParaRPr lang="en-US" sz="1400" b="1">
            <a:solidFill>
              <a:schemeClr val="tx1"/>
            </a:solidFill>
          </a:endParaRPr>
        </a:p>
      </dgm:t>
    </dgm:pt>
    <dgm:pt modelId="{7C9D5778-BF20-47F7-A583-5A224D53B303}">
      <dgm:prSet custT="1"/>
      <dgm:spPr/>
      <dgm:t>
        <a:bodyPr/>
        <a:lstStyle/>
        <a:p>
          <a:r>
            <a:rPr lang="en-US" sz="1400" b="1" smtClean="0"/>
            <a:t>SOE Portal/Transfer Utility</a:t>
          </a:r>
          <a:endParaRPr lang="en-US" sz="1400" b="1" dirty="0"/>
        </a:p>
      </dgm:t>
    </dgm:pt>
    <dgm:pt modelId="{81393004-1006-468F-8FF2-AB8B2C8FDD10}" type="parTrans" cxnId="{55AEBC8A-367D-44EC-92EA-D5181EF9542B}">
      <dgm:prSet/>
      <dgm:spPr/>
      <dgm:t>
        <a:bodyPr/>
        <a:lstStyle/>
        <a:p>
          <a:endParaRPr lang="en-US" sz="1400" b="1">
            <a:solidFill>
              <a:schemeClr val="tx1"/>
            </a:solidFill>
          </a:endParaRPr>
        </a:p>
      </dgm:t>
    </dgm:pt>
    <dgm:pt modelId="{B4459B6A-C320-47CD-9458-13A226B5766C}" type="sibTrans" cxnId="{55AEBC8A-367D-44EC-92EA-D5181EF9542B}">
      <dgm:prSet/>
      <dgm:spPr/>
      <dgm:t>
        <a:bodyPr/>
        <a:lstStyle/>
        <a:p>
          <a:endParaRPr lang="en-US" sz="1400" b="1">
            <a:solidFill>
              <a:schemeClr val="tx1"/>
            </a:solidFill>
          </a:endParaRPr>
        </a:p>
      </dgm:t>
    </dgm:pt>
    <dgm:pt modelId="{5E9BAF99-D10C-433A-9E17-5EB20A6B85CA}">
      <dgm:prSet custT="1"/>
      <dgm:spPr/>
      <dgm:t>
        <a:bodyPr/>
        <a:lstStyle/>
        <a:p>
          <a:r>
            <a:rPr lang="en-US" sz="1400" b="1" smtClean="0"/>
            <a:t>SOE Portal/Transfer Utility</a:t>
          </a:r>
          <a:endParaRPr lang="en-US" sz="1400" b="1" dirty="0"/>
        </a:p>
      </dgm:t>
    </dgm:pt>
    <dgm:pt modelId="{B3B11118-D265-406E-A11B-68B0281EBF25}" type="parTrans" cxnId="{85B9A772-7BFC-4904-9182-66877783B833}">
      <dgm:prSet/>
      <dgm:spPr/>
      <dgm:t>
        <a:bodyPr/>
        <a:lstStyle/>
        <a:p>
          <a:endParaRPr lang="en-US" sz="1400" b="1">
            <a:solidFill>
              <a:schemeClr val="tx1"/>
            </a:solidFill>
          </a:endParaRPr>
        </a:p>
      </dgm:t>
    </dgm:pt>
    <dgm:pt modelId="{59878C1B-93B6-4011-A72E-FA5FEDB1650C}" type="sibTrans" cxnId="{85B9A772-7BFC-4904-9182-66877783B833}">
      <dgm:prSet/>
      <dgm:spPr/>
      <dgm:t>
        <a:bodyPr/>
        <a:lstStyle/>
        <a:p>
          <a:endParaRPr lang="en-US" sz="1400" b="1">
            <a:solidFill>
              <a:schemeClr val="tx1"/>
            </a:solidFill>
          </a:endParaRPr>
        </a:p>
      </dgm:t>
    </dgm:pt>
    <dgm:pt modelId="{3A587429-DF15-4A5D-B7C1-822E2B22615D}">
      <dgm:prSet custT="1"/>
      <dgm:spPr/>
      <dgm:t>
        <a:bodyPr/>
        <a:lstStyle/>
        <a:p>
          <a:r>
            <a:rPr lang="en-US" sz="1400" b="1" dirty="0" smtClean="0"/>
            <a:t>Florida Department of Law Enforcement</a:t>
          </a:r>
          <a:endParaRPr lang="en-US" sz="1400" b="1" dirty="0"/>
        </a:p>
      </dgm:t>
    </dgm:pt>
    <dgm:pt modelId="{F1AF3347-F49D-4A8E-9D1A-4F285887C316}" type="sibTrans" cxnId="{0DCF378E-FE54-4E90-9F13-5C81DE8036DB}">
      <dgm:prSet/>
      <dgm:spPr/>
      <dgm:t>
        <a:bodyPr/>
        <a:lstStyle/>
        <a:p>
          <a:endParaRPr lang="en-US" sz="1400" b="1">
            <a:solidFill>
              <a:schemeClr val="tx1"/>
            </a:solidFill>
          </a:endParaRPr>
        </a:p>
      </dgm:t>
    </dgm:pt>
    <dgm:pt modelId="{B1C64EBA-DFBD-466B-8FD2-A2B66E69B355}" type="parTrans" cxnId="{0DCF378E-FE54-4E90-9F13-5C81DE8036DB}">
      <dgm:prSet/>
      <dgm:spPr/>
      <dgm:t>
        <a:bodyPr/>
        <a:lstStyle/>
        <a:p>
          <a:endParaRPr lang="en-US" sz="1400" b="1">
            <a:solidFill>
              <a:schemeClr val="tx1"/>
            </a:solidFill>
          </a:endParaRPr>
        </a:p>
      </dgm:t>
    </dgm:pt>
    <dgm:pt modelId="{5799F7FA-AB8C-4BD2-8216-3F9F3F11D50A}">
      <dgm:prSet phldrT="[Text]" custT="1"/>
      <dgm:spPr>
        <a:solidFill>
          <a:schemeClr val="tx2">
            <a:lumMod val="60000"/>
            <a:lumOff val="40000"/>
          </a:schemeClr>
        </a:solidFill>
      </dgm:spPr>
      <dgm:t>
        <a:bodyPr/>
        <a:lstStyle/>
        <a:p>
          <a:r>
            <a:rPr lang="en-US" sz="1400" b="1" dirty="0" smtClean="0"/>
            <a:t>	</a:t>
          </a:r>
          <a:endParaRPr lang="en-US" sz="1400" b="1" dirty="0"/>
        </a:p>
      </dgm:t>
    </dgm:pt>
    <dgm:pt modelId="{481486D0-0FCD-4D18-89C8-2F4A79DC999F}" type="sibTrans" cxnId="{E32CA539-DC51-473D-9509-534BF0DCC328}">
      <dgm:prSet/>
      <dgm:spPr/>
      <dgm:t>
        <a:bodyPr/>
        <a:lstStyle/>
        <a:p>
          <a:endParaRPr lang="en-US" sz="1400" b="1">
            <a:solidFill>
              <a:schemeClr val="tx1"/>
            </a:solidFill>
          </a:endParaRPr>
        </a:p>
      </dgm:t>
    </dgm:pt>
    <dgm:pt modelId="{AE110351-FA34-4259-8BD8-0B2CCDEB87DC}" type="parTrans" cxnId="{E32CA539-DC51-473D-9509-534BF0DCC328}">
      <dgm:prSet/>
      <dgm:spPr/>
      <dgm:t>
        <a:bodyPr/>
        <a:lstStyle/>
        <a:p>
          <a:endParaRPr lang="en-US" sz="1400" b="1">
            <a:solidFill>
              <a:schemeClr val="tx1"/>
            </a:solidFill>
          </a:endParaRPr>
        </a:p>
      </dgm:t>
    </dgm:pt>
    <dgm:pt modelId="{406F01F5-72C1-41D2-81DA-06968AB27108}" type="pres">
      <dgm:prSet presAssocID="{AD4816AF-4055-4DDE-8675-A37CF261B5CE}" presName="Name0" presStyleCnt="0">
        <dgm:presLayoutVars>
          <dgm:chPref val="3"/>
          <dgm:dir/>
          <dgm:animLvl val="lvl"/>
          <dgm:resizeHandles/>
        </dgm:presLayoutVars>
      </dgm:prSet>
      <dgm:spPr/>
      <dgm:t>
        <a:bodyPr/>
        <a:lstStyle/>
        <a:p>
          <a:endParaRPr lang="en-US"/>
        </a:p>
      </dgm:t>
    </dgm:pt>
    <dgm:pt modelId="{BC176DC4-CBA6-473C-8FA0-B32DA65C8947}" type="pres">
      <dgm:prSet presAssocID="{5799F7FA-AB8C-4BD2-8216-3F9F3F11D50A}" presName="horFlow" presStyleCnt="0"/>
      <dgm:spPr/>
      <dgm:t>
        <a:bodyPr/>
        <a:lstStyle/>
        <a:p>
          <a:endParaRPr lang="en-US"/>
        </a:p>
      </dgm:t>
    </dgm:pt>
    <dgm:pt modelId="{8104416F-145A-45CB-8551-D55262EFBADE}" type="pres">
      <dgm:prSet presAssocID="{5799F7FA-AB8C-4BD2-8216-3F9F3F11D50A}" presName="bigChev" presStyleLbl="node1" presStyleIdx="0" presStyleCnt="6" custScaleX="111322" custLinFactNeighborX="-43914" custLinFactNeighborY="54211"/>
      <dgm:spPr/>
      <dgm:t>
        <a:bodyPr/>
        <a:lstStyle/>
        <a:p>
          <a:endParaRPr lang="en-US"/>
        </a:p>
      </dgm:t>
    </dgm:pt>
    <dgm:pt modelId="{C411F5B8-1A97-464D-BE00-EDD775E57D8B}" type="pres">
      <dgm:prSet presAssocID="{BF4AD4B6-C397-488A-889D-00C5FF6DCFE9}" presName="parTrans" presStyleCnt="0"/>
      <dgm:spPr/>
      <dgm:t>
        <a:bodyPr/>
        <a:lstStyle/>
        <a:p>
          <a:endParaRPr lang="en-US"/>
        </a:p>
      </dgm:t>
    </dgm:pt>
    <dgm:pt modelId="{73E53582-422B-4A83-B5A3-32EDF314E207}" type="pres">
      <dgm:prSet presAssocID="{A546E490-9FBA-4850-9A75-DBC943C088CC}" presName="node" presStyleLbl="alignAccFollowNode1" presStyleIdx="0" presStyleCnt="18" custLinFactNeighborX="58102">
        <dgm:presLayoutVars>
          <dgm:bulletEnabled val="1"/>
        </dgm:presLayoutVars>
      </dgm:prSet>
      <dgm:spPr/>
      <dgm:t>
        <a:bodyPr/>
        <a:lstStyle/>
        <a:p>
          <a:endParaRPr lang="en-US"/>
        </a:p>
      </dgm:t>
    </dgm:pt>
    <dgm:pt modelId="{ADB5EE08-F9B2-4CD0-B6DF-2666053DF549}" type="pres">
      <dgm:prSet presAssocID="{2665B9F6-A590-43DE-B58B-4968CCD440EE}" presName="sibTrans" presStyleCnt="0"/>
      <dgm:spPr/>
      <dgm:t>
        <a:bodyPr/>
        <a:lstStyle/>
        <a:p>
          <a:endParaRPr lang="en-US"/>
        </a:p>
      </dgm:t>
    </dgm:pt>
    <dgm:pt modelId="{46A8D81F-7CF8-48EF-AF44-05D57C67E834}" type="pres">
      <dgm:prSet presAssocID="{265B8F08-3E3A-45CD-A81C-7D662E784B08}" presName="node" presStyleLbl="alignAccFollowNode1" presStyleIdx="1" presStyleCnt="18" custLinFactNeighborX="58102">
        <dgm:presLayoutVars>
          <dgm:bulletEnabled val="1"/>
        </dgm:presLayoutVars>
      </dgm:prSet>
      <dgm:spPr/>
      <dgm:t>
        <a:bodyPr/>
        <a:lstStyle/>
        <a:p>
          <a:endParaRPr lang="en-US"/>
        </a:p>
      </dgm:t>
    </dgm:pt>
    <dgm:pt modelId="{BDD1C805-9B83-44DA-B8C7-70C78AB52D52}" type="pres">
      <dgm:prSet presAssocID="{3A7A00A6-D08A-4098-9B43-386FA9E4A0FB}" presName="sibTrans" presStyleCnt="0"/>
      <dgm:spPr/>
      <dgm:t>
        <a:bodyPr/>
        <a:lstStyle/>
        <a:p>
          <a:endParaRPr lang="en-US"/>
        </a:p>
      </dgm:t>
    </dgm:pt>
    <dgm:pt modelId="{67F79FE5-947B-4934-964A-FEF101249931}" type="pres">
      <dgm:prSet presAssocID="{DF3B927F-3DF2-4804-86D2-254E5BFB253C}" presName="node" presStyleLbl="alignAccFollowNode1" presStyleIdx="2" presStyleCnt="18" custScaleX="122225" custLinFactNeighborX="58102">
        <dgm:presLayoutVars>
          <dgm:bulletEnabled val="1"/>
        </dgm:presLayoutVars>
      </dgm:prSet>
      <dgm:spPr/>
      <dgm:t>
        <a:bodyPr/>
        <a:lstStyle/>
        <a:p>
          <a:endParaRPr lang="en-US"/>
        </a:p>
      </dgm:t>
    </dgm:pt>
    <dgm:pt modelId="{EA4DFA14-31FD-4F54-9498-0C9A6D9EC6A2}" type="pres">
      <dgm:prSet presAssocID="{5799F7FA-AB8C-4BD2-8216-3F9F3F11D50A}" presName="vSp" presStyleCnt="0"/>
      <dgm:spPr/>
      <dgm:t>
        <a:bodyPr/>
        <a:lstStyle/>
        <a:p>
          <a:endParaRPr lang="en-US"/>
        </a:p>
      </dgm:t>
    </dgm:pt>
    <dgm:pt modelId="{A761DB2B-ABDF-44AA-B015-BC68B3B5A760}" type="pres">
      <dgm:prSet presAssocID="{3A587429-DF15-4A5D-B7C1-822E2B22615D}" presName="horFlow" presStyleCnt="0"/>
      <dgm:spPr/>
      <dgm:t>
        <a:bodyPr/>
        <a:lstStyle/>
        <a:p>
          <a:endParaRPr lang="en-US"/>
        </a:p>
      </dgm:t>
    </dgm:pt>
    <dgm:pt modelId="{6F6BAA31-17A2-4AC6-B146-1FFFC4C3AAD7}" type="pres">
      <dgm:prSet presAssocID="{3A587429-DF15-4A5D-B7C1-822E2B22615D}" presName="bigChev" presStyleLbl="node1" presStyleIdx="1" presStyleCnt="6" custScaleX="111322" custLinFactNeighborX="-45052" custLinFactNeighborY="-57301"/>
      <dgm:spPr/>
      <dgm:t>
        <a:bodyPr/>
        <a:lstStyle/>
        <a:p>
          <a:endParaRPr lang="en-US"/>
        </a:p>
      </dgm:t>
    </dgm:pt>
    <dgm:pt modelId="{5A5E989E-A708-4FA4-B3D4-ACBD8737B5F5}" type="pres">
      <dgm:prSet presAssocID="{B5921CFF-0F36-4E8B-B1BD-55CB704BD638}" presName="parTrans" presStyleCnt="0"/>
      <dgm:spPr/>
      <dgm:t>
        <a:bodyPr/>
        <a:lstStyle/>
        <a:p>
          <a:endParaRPr lang="en-US"/>
        </a:p>
      </dgm:t>
    </dgm:pt>
    <dgm:pt modelId="{0DD6EE48-F1D2-4929-81BB-24AF600657AE}" type="pres">
      <dgm:prSet presAssocID="{9CF60CC5-F93C-4638-A318-B827FF2C966D}" presName="node" presStyleLbl="alignAccFollowNode1" presStyleIdx="3" presStyleCnt="18" custLinFactNeighborX="58102">
        <dgm:presLayoutVars>
          <dgm:bulletEnabled val="1"/>
        </dgm:presLayoutVars>
      </dgm:prSet>
      <dgm:spPr/>
      <dgm:t>
        <a:bodyPr/>
        <a:lstStyle/>
        <a:p>
          <a:endParaRPr lang="en-US"/>
        </a:p>
      </dgm:t>
    </dgm:pt>
    <dgm:pt modelId="{3EE1C342-5D21-4C6F-8620-FEB610E5F86C}" type="pres">
      <dgm:prSet presAssocID="{CFC9072C-287B-4841-8D23-DC07265B4DF3}" presName="sibTrans" presStyleCnt="0"/>
      <dgm:spPr/>
      <dgm:t>
        <a:bodyPr/>
        <a:lstStyle/>
        <a:p>
          <a:endParaRPr lang="en-US"/>
        </a:p>
      </dgm:t>
    </dgm:pt>
    <dgm:pt modelId="{A8D8BADF-A8F0-4F3B-AC00-B0F662EEF1F7}" type="pres">
      <dgm:prSet presAssocID="{292C81AA-C4D0-45E4-9B77-66FDEF181EE2}" presName="node" presStyleLbl="alignAccFollowNode1" presStyleIdx="4" presStyleCnt="18" custLinFactNeighborX="58102">
        <dgm:presLayoutVars>
          <dgm:bulletEnabled val="1"/>
        </dgm:presLayoutVars>
      </dgm:prSet>
      <dgm:spPr/>
      <dgm:t>
        <a:bodyPr/>
        <a:lstStyle/>
        <a:p>
          <a:endParaRPr lang="en-US"/>
        </a:p>
      </dgm:t>
    </dgm:pt>
    <dgm:pt modelId="{E0676D7F-BE4F-4A80-9A9C-BD580536EF86}" type="pres">
      <dgm:prSet presAssocID="{1CB658D2-3AB5-4C33-98A3-A6329003EF1B}" presName="sibTrans" presStyleCnt="0"/>
      <dgm:spPr/>
      <dgm:t>
        <a:bodyPr/>
        <a:lstStyle/>
        <a:p>
          <a:endParaRPr lang="en-US"/>
        </a:p>
      </dgm:t>
    </dgm:pt>
    <dgm:pt modelId="{77072EA2-A9F4-4F2B-80E2-28C55B9A0347}" type="pres">
      <dgm:prSet presAssocID="{0346EDC2-0421-4AF7-9F14-EFD665B9DB2A}" presName="node" presStyleLbl="alignAccFollowNode1" presStyleIdx="5" presStyleCnt="18" custScaleX="122225" custLinFactNeighborX="58102">
        <dgm:presLayoutVars>
          <dgm:bulletEnabled val="1"/>
        </dgm:presLayoutVars>
      </dgm:prSet>
      <dgm:spPr/>
      <dgm:t>
        <a:bodyPr/>
        <a:lstStyle/>
        <a:p>
          <a:endParaRPr lang="en-US"/>
        </a:p>
      </dgm:t>
    </dgm:pt>
    <dgm:pt modelId="{E380BA45-F9DC-41F1-801A-C92920D5DEC6}" type="pres">
      <dgm:prSet presAssocID="{3A587429-DF15-4A5D-B7C1-822E2B22615D}" presName="vSp" presStyleCnt="0"/>
      <dgm:spPr/>
      <dgm:t>
        <a:bodyPr/>
        <a:lstStyle/>
        <a:p>
          <a:endParaRPr lang="en-US"/>
        </a:p>
      </dgm:t>
    </dgm:pt>
    <dgm:pt modelId="{82DCD296-A4DB-4D74-BA86-CB9792F980C2}" type="pres">
      <dgm:prSet presAssocID="{3302A044-8D10-41A1-A31D-DF3119631928}" presName="horFlow" presStyleCnt="0"/>
      <dgm:spPr/>
      <dgm:t>
        <a:bodyPr/>
        <a:lstStyle/>
        <a:p>
          <a:endParaRPr lang="en-US"/>
        </a:p>
      </dgm:t>
    </dgm:pt>
    <dgm:pt modelId="{80D1D15C-18F7-4393-83D7-4FF9988136FF}" type="pres">
      <dgm:prSet presAssocID="{3302A044-8D10-41A1-A31D-DF3119631928}" presName="bigChev" presStyleLbl="node1" presStyleIdx="2" presStyleCnt="6" custScaleX="111322" custLinFactNeighborX="51935"/>
      <dgm:spPr/>
      <dgm:t>
        <a:bodyPr/>
        <a:lstStyle/>
        <a:p>
          <a:endParaRPr lang="en-US"/>
        </a:p>
      </dgm:t>
    </dgm:pt>
    <dgm:pt modelId="{E3FBBED1-FB7A-483F-AAAF-71EC91BF58A5}" type="pres">
      <dgm:prSet presAssocID="{8689AEBE-237C-4AB5-B7D4-164C5492C335}" presName="parTrans" presStyleCnt="0"/>
      <dgm:spPr/>
      <dgm:t>
        <a:bodyPr/>
        <a:lstStyle/>
        <a:p>
          <a:endParaRPr lang="en-US"/>
        </a:p>
      </dgm:t>
    </dgm:pt>
    <dgm:pt modelId="{2469B0D2-0782-48CE-980D-6C51875A04AA}" type="pres">
      <dgm:prSet presAssocID="{C2FD4D55-9353-4672-BE0A-ADE4C203EFF9}" presName="node" presStyleLbl="alignAccFollowNode1" presStyleIdx="6" presStyleCnt="18" custLinFactNeighborX="58102">
        <dgm:presLayoutVars>
          <dgm:bulletEnabled val="1"/>
        </dgm:presLayoutVars>
      </dgm:prSet>
      <dgm:spPr/>
      <dgm:t>
        <a:bodyPr/>
        <a:lstStyle/>
        <a:p>
          <a:endParaRPr lang="en-US"/>
        </a:p>
      </dgm:t>
    </dgm:pt>
    <dgm:pt modelId="{E20A365F-E120-42C9-A560-DDC1B9ECDFBC}" type="pres">
      <dgm:prSet presAssocID="{E18D8788-753F-45AC-B742-84EF89DDF097}" presName="sibTrans" presStyleCnt="0"/>
      <dgm:spPr/>
      <dgm:t>
        <a:bodyPr/>
        <a:lstStyle/>
        <a:p>
          <a:endParaRPr lang="en-US"/>
        </a:p>
      </dgm:t>
    </dgm:pt>
    <dgm:pt modelId="{C09B2C48-6D7B-44AB-ADF3-F07CCB5A7A99}" type="pres">
      <dgm:prSet presAssocID="{1BC9CCAF-59E7-46B5-92B6-C55A8E7D907D}" presName="node" presStyleLbl="alignAccFollowNode1" presStyleIdx="7" presStyleCnt="18">
        <dgm:presLayoutVars>
          <dgm:bulletEnabled val="1"/>
        </dgm:presLayoutVars>
      </dgm:prSet>
      <dgm:spPr/>
      <dgm:t>
        <a:bodyPr/>
        <a:lstStyle/>
        <a:p>
          <a:endParaRPr lang="en-US"/>
        </a:p>
      </dgm:t>
    </dgm:pt>
    <dgm:pt modelId="{448171D8-E8D9-4AF9-91A6-5A7452868FD2}" type="pres">
      <dgm:prSet presAssocID="{958D1B75-77D0-40A9-8EA7-A812C5A28C53}" presName="sibTrans" presStyleCnt="0"/>
      <dgm:spPr/>
      <dgm:t>
        <a:bodyPr/>
        <a:lstStyle/>
        <a:p>
          <a:endParaRPr lang="en-US"/>
        </a:p>
      </dgm:t>
    </dgm:pt>
    <dgm:pt modelId="{F8738620-6BC7-4217-9899-219CE6E2AAC1}" type="pres">
      <dgm:prSet presAssocID="{228E1EF1-DC20-4210-9941-D3758BF8F04C}" presName="node" presStyleLbl="alignAccFollowNode1" presStyleIdx="8" presStyleCnt="18" custScaleX="122225">
        <dgm:presLayoutVars>
          <dgm:bulletEnabled val="1"/>
        </dgm:presLayoutVars>
      </dgm:prSet>
      <dgm:spPr/>
      <dgm:t>
        <a:bodyPr/>
        <a:lstStyle/>
        <a:p>
          <a:endParaRPr lang="en-US"/>
        </a:p>
      </dgm:t>
    </dgm:pt>
    <dgm:pt modelId="{BA5C6458-6FFC-4D0E-BC64-664D75A52979}" type="pres">
      <dgm:prSet presAssocID="{3302A044-8D10-41A1-A31D-DF3119631928}" presName="vSp" presStyleCnt="0"/>
      <dgm:spPr/>
      <dgm:t>
        <a:bodyPr/>
        <a:lstStyle/>
        <a:p>
          <a:endParaRPr lang="en-US"/>
        </a:p>
      </dgm:t>
    </dgm:pt>
    <dgm:pt modelId="{DB183E94-B499-4633-B9F4-9993E414F1AD}" type="pres">
      <dgm:prSet presAssocID="{C371CFB4-F1D5-4EAB-A874-56B7652112C5}" presName="horFlow" presStyleCnt="0"/>
      <dgm:spPr/>
      <dgm:t>
        <a:bodyPr/>
        <a:lstStyle/>
        <a:p>
          <a:endParaRPr lang="en-US"/>
        </a:p>
      </dgm:t>
    </dgm:pt>
    <dgm:pt modelId="{6B6CBA70-7080-405A-A99F-896D435C9EF6}" type="pres">
      <dgm:prSet presAssocID="{C371CFB4-F1D5-4EAB-A874-56B7652112C5}" presName="bigChev" presStyleLbl="node1" presStyleIdx="3" presStyleCnt="6" custScaleX="111322" custLinFactNeighborX="1" custLinFactNeighborY="-2348"/>
      <dgm:spPr/>
      <dgm:t>
        <a:bodyPr/>
        <a:lstStyle/>
        <a:p>
          <a:endParaRPr lang="en-US"/>
        </a:p>
      </dgm:t>
    </dgm:pt>
    <dgm:pt modelId="{6090C895-3DFC-414C-8009-6A4A57A1FBEA}" type="pres">
      <dgm:prSet presAssocID="{D646D00B-163F-4331-B3C8-6324B9D0A713}" presName="parTrans" presStyleCnt="0"/>
      <dgm:spPr/>
      <dgm:t>
        <a:bodyPr/>
        <a:lstStyle/>
        <a:p>
          <a:endParaRPr lang="en-US"/>
        </a:p>
      </dgm:t>
    </dgm:pt>
    <dgm:pt modelId="{465B1FAC-2FC9-4EE9-9435-47CF4DCD281D}" type="pres">
      <dgm:prSet presAssocID="{2E547B47-6C55-4639-A054-01EFDEFC50DB}" presName="node" presStyleLbl="alignAccFollowNode1" presStyleIdx="9" presStyleCnt="18">
        <dgm:presLayoutVars>
          <dgm:bulletEnabled val="1"/>
        </dgm:presLayoutVars>
      </dgm:prSet>
      <dgm:spPr/>
      <dgm:t>
        <a:bodyPr/>
        <a:lstStyle/>
        <a:p>
          <a:endParaRPr lang="en-US"/>
        </a:p>
      </dgm:t>
    </dgm:pt>
    <dgm:pt modelId="{238DD585-CEDC-472C-AD17-31F2467FB602}" type="pres">
      <dgm:prSet presAssocID="{A13F4B58-89F3-48B2-BEDC-12A41448CC4C}" presName="sibTrans" presStyleCnt="0"/>
      <dgm:spPr/>
      <dgm:t>
        <a:bodyPr/>
        <a:lstStyle/>
        <a:p>
          <a:endParaRPr lang="en-US"/>
        </a:p>
      </dgm:t>
    </dgm:pt>
    <dgm:pt modelId="{6DC2490F-9B2F-4B18-AC41-3385AB8FD252}" type="pres">
      <dgm:prSet presAssocID="{1C48AD89-88F4-486B-869F-E62002F484A1}" presName="node" presStyleLbl="alignAccFollowNode1" presStyleIdx="10" presStyleCnt="18">
        <dgm:presLayoutVars>
          <dgm:bulletEnabled val="1"/>
        </dgm:presLayoutVars>
      </dgm:prSet>
      <dgm:spPr/>
      <dgm:t>
        <a:bodyPr/>
        <a:lstStyle/>
        <a:p>
          <a:endParaRPr lang="en-US"/>
        </a:p>
      </dgm:t>
    </dgm:pt>
    <dgm:pt modelId="{89441AEC-3BA2-479E-B7A2-C7D08C7CA8CC}" type="pres">
      <dgm:prSet presAssocID="{C36B28D3-DBD0-4099-B060-5E27C5E0A001}" presName="sibTrans" presStyleCnt="0"/>
      <dgm:spPr/>
      <dgm:t>
        <a:bodyPr/>
        <a:lstStyle/>
        <a:p>
          <a:endParaRPr lang="en-US"/>
        </a:p>
      </dgm:t>
    </dgm:pt>
    <dgm:pt modelId="{4077614A-4FF7-4CBC-8DFA-F5D73422418D}" type="pres">
      <dgm:prSet presAssocID="{0B483FCD-AC2A-4859-B1EE-2D8E9516FABC}" presName="node" presStyleLbl="alignAccFollowNode1" presStyleIdx="11" presStyleCnt="18" custScaleX="122225">
        <dgm:presLayoutVars>
          <dgm:bulletEnabled val="1"/>
        </dgm:presLayoutVars>
      </dgm:prSet>
      <dgm:spPr/>
      <dgm:t>
        <a:bodyPr/>
        <a:lstStyle/>
        <a:p>
          <a:endParaRPr lang="en-US"/>
        </a:p>
      </dgm:t>
    </dgm:pt>
    <dgm:pt modelId="{3706D663-F077-48B8-9567-7FAE768A8624}" type="pres">
      <dgm:prSet presAssocID="{C371CFB4-F1D5-4EAB-A874-56B7652112C5}" presName="vSp" presStyleCnt="0"/>
      <dgm:spPr/>
      <dgm:t>
        <a:bodyPr/>
        <a:lstStyle/>
        <a:p>
          <a:endParaRPr lang="en-US"/>
        </a:p>
      </dgm:t>
    </dgm:pt>
    <dgm:pt modelId="{00D77B3E-8E52-4ABC-9A08-A58CD50C7EE6}" type="pres">
      <dgm:prSet presAssocID="{62E910F6-B8F2-47F4-8FC9-73D0305C09D5}" presName="horFlow" presStyleCnt="0"/>
      <dgm:spPr/>
      <dgm:t>
        <a:bodyPr/>
        <a:lstStyle/>
        <a:p>
          <a:endParaRPr lang="en-US"/>
        </a:p>
      </dgm:t>
    </dgm:pt>
    <dgm:pt modelId="{A9A53E35-D5E8-4611-AE11-181F46A6EADC}" type="pres">
      <dgm:prSet presAssocID="{62E910F6-B8F2-47F4-8FC9-73D0305C09D5}" presName="bigChev" presStyleLbl="node1" presStyleIdx="4" presStyleCnt="6" custScaleX="111322" custLinFactNeighborX="1" custLinFactNeighborY="-388"/>
      <dgm:spPr/>
      <dgm:t>
        <a:bodyPr/>
        <a:lstStyle/>
        <a:p>
          <a:endParaRPr lang="en-US"/>
        </a:p>
      </dgm:t>
    </dgm:pt>
    <dgm:pt modelId="{5C0D1E1A-7F68-4993-A903-0A36BE07C74F}" type="pres">
      <dgm:prSet presAssocID="{2E63D902-D76B-461F-8910-0E5B6ED245E2}" presName="parTrans" presStyleCnt="0"/>
      <dgm:spPr/>
      <dgm:t>
        <a:bodyPr/>
        <a:lstStyle/>
        <a:p>
          <a:endParaRPr lang="en-US"/>
        </a:p>
      </dgm:t>
    </dgm:pt>
    <dgm:pt modelId="{875093C2-5FE8-40E4-9833-A0810BCBCD8E}" type="pres">
      <dgm:prSet presAssocID="{EDEA306F-0F93-4FDD-BBE2-F23FCA095F8C}" presName="node" presStyleLbl="alignAccFollowNode1" presStyleIdx="12" presStyleCnt="18">
        <dgm:presLayoutVars>
          <dgm:bulletEnabled val="1"/>
        </dgm:presLayoutVars>
      </dgm:prSet>
      <dgm:spPr/>
      <dgm:t>
        <a:bodyPr/>
        <a:lstStyle/>
        <a:p>
          <a:endParaRPr lang="en-US"/>
        </a:p>
      </dgm:t>
    </dgm:pt>
    <dgm:pt modelId="{F1E5C7B2-39A2-4976-A8B1-8BEDC34F3BF8}" type="pres">
      <dgm:prSet presAssocID="{CE4715B2-3EF3-4B9C-B4A4-268359F1AEFD}" presName="sibTrans" presStyleCnt="0"/>
      <dgm:spPr/>
      <dgm:t>
        <a:bodyPr/>
        <a:lstStyle/>
        <a:p>
          <a:endParaRPr lang="en-US"/>
        </a:p>
      </dgm:t>
    </dgm:pt>
    <dgm:pt modelId="{B44153A1-A0DC-4FEA-A61D-194577DC7102}" type="pres">
      <dgm:prSet presAssocID="{7CA00601-081E-48DA-9E25-D089CCE60187}" presName="node" presStyleLbl="alignAccFollowNode1" presStyleIdx="13" presStyleCnt="18">
        <dgm:presLayoutVars>
          <dgm:bulletEnabled val="1"/>
        </dgm:presLayoutVars>
      </dgm:prSet>
      <dgm:spPr/>
      <dgm:t>
        <a:bodyPr/>
        <a:lstStyle/>
        <a:p>
          <a:endParaRPr lang="en-US"/>
        </a:p>
      </dgm:t>
    </dgm:pt>
    <dgm:pt modelId="{5EF1C29A-9A53-41CD-945D-7BFB09DB9E10}" type="pres">
      <dgm:prSet presAssocID="{581ECB4D-AEF1-46EC-85E1-12F887F040A4}" presName="sibTrans" presStyleCnt="0"/>
      <dgm:spPr/>
      <dgm:t>
        <a:bodyPr/>
        <a:lstStyle/>
        <a:p>
          <a:endParaRPr lang="en-US"/>
        </a:p>
      </dgm:t>
    </dgm:pt>
    <dgm:pt modelId="{A8733E44-7868-4A32-9D95-AE9B37B7AD7B}" type="pres">
      <dgm:prSet presAssocID="{7C9D5778-BF20-47F7-A583-5A224D53B303}" presName="node" presStyleLbl="alignAccFollowNode1" presStyleIdx="14" presStyleCnt="18" custScaleX="122225">
        <dgm:presLayoutVars>
          <dgm:bulletEnabled val="1"/>
        </dgm:presLayoutVars>
      </dgm:prSet>
      <dgm:spPr/>
      <dgm:t>
        <a:bodyPr/>
        <a:lstStyle/>
        <a:p>
          <a:endParaRPr lang="en-US"/>
        </a:p>
      </dgm:t>
    </dgm:pt>
    <dgm:pt modelId="{ADCD9B18-AFE3-425E-AADC-855B53E3F5ED}" type="pres">
      <dgm:prSet presAssocID="{62E910F6-B8F2-47F4-8FC9-73D0305C09D5}" presName="vSp" presStyleCnt="0"/>
      <dgm:spPr/>
      <dgm:t>
        <a:bodyPr/>
        <a:lstStyle/>
        <a:p>
          <a:endParaRPr lang="en-US"/>
        </a:p>
      </dgm:t>
    </dgm:pt>
    <dgm:pt modelId="{9C665920-6A65-4E97-A8CD-9C39F49383D4}" type="pres">
      <dgm:prSet presAssocID="{45874033-2C5D-43DE-B861-AC9123F668E1}" presName="horFlow" presStyleCnt="0"/>
      <dgm:spPr/>
      <dgm:t>
        <a:bodyPr/>
        <a:lstStyle/>
        <a:p>
          <a:endParaRPr lang="en-US"/>
        </a:p>
      </dgm:t>
    </dgm:pt>
    <dgm:pt modelId="{0FE81324-F5E4-41A1-8017-C8EE04117D73}" type="pres">
      <dgm:prSet presAssocID="{45874033-2C5D-43DE-B861-AC9123F668E1}" presName="bigChev" presStyleLbl="node1" presStyleIdx="5" presStyleCnt="6" custScaleX="111322"/>
      <dgm:spPr/>
      <dgm:t>
        <a:bodyPr/>
        <a:lstStyle/>
        <a:p>
          <a:endParaRPr lang="en-US"/>
        </a:p>
      </dgm:t>
    </dgm:pt>
    <dgm:pt modelId="{927E2D03-4DF5-44AC-902F-92BD3EABA589}" type="pres">
      <dgm:prSet presAssocID="{24202D96-9695-4444-B635-B92692497690}" presName="parTrans" presStyleCnt="0"/>
      <dgm:spPr/>
      <dgm:t>
        <a:bodyPr/>
        <a:lstStyle/>
        <a:p>
          <a:endParaRPr lang="en-US"/>
        </a:p>
      </dgm:t>
    </dgm:pt>
    <dgm:pt modelId="{4FF7BFFB-E703-4442-A12F-D350F171E181}" type="pres">
      <dgm:prSet presAssocID="{DD5260E4-B978-4488-A851-13EA96E77069}" presName="node" presStyleLbl="alignAccFollowNode1" presStyleIdx="15" presStyleCnt="18">
        <dgm:presLayoutVars>
          <dgm:bulletEnabled val="1"/>
        </dgm:presLayoutVars>
      </dgm:prSet>
      <dgm:spPr/>
      <dgm:t>
        <a:bodyPr/>
        <a:lstStyle/>
        <a:p>
          <a:endParaRPr lang="en-US"/>
        </a:p>
      </dgm:t>
    </dgm:pt>
    <dgm:pt modelId="{9D76FB34-9E78-4380-8BC0-36967C38D225}" type="pres">
      <dgm:prSet presAssocID="{A184F539-E799-4E61-A5E0-406FF1BAA826}" presName="sibTrans" presStyleCnt="0"/>
      <dgm:spPr/>
      <dgm:t>
        <a:bodyPr/>
        <a:lstStyle/>
        <a:p>
          <a:endParaRPr lang="en-US"/>
        </a:p>
      </dgm:t>
    </dgm:pt>
    <dgm:pt modelId="{C2A330E3-AC50-432B-B23E-D034ADB3381D}" type="pres">
      <dgm:prSet presAssocID="{8CBEE78F-DB48-4FCF-867C-06B5A74F59D8}" presName="node" presStyleLbl="alignAccFollowNode1" presStyleIdx="16" presStyleCnt="18">
        <dgm:presLayoutVars>
          <dgm:bulletEnabled val="1"/>
        </dgm:presLayoutVars>
      </dgm:prSet>
      <dgm:spPr/>
      <dgm:t>
        <a:bodyPr/>
        <a:lstStyle/>
        <a:p>
          <a:endParaRPr lang="en-US"/>
        </a:p>
      </dgm:t>
    </dgm:pt>
    <dgm:pt modelId="{8157D316-A9F6-4A47-86A8-251AD1920E2A}" type="pres">
      <dgm:prSet presAssocID="{355AC768-5331-4E6B-813C-9868EE7CDB64}" presName="sibTrans" presStyleCnt="0"/>
      <dgm:spPr/>
      <dgm:t>
        <a:bodyPr/>
        <a:lstStyle/>
        <a:p>
          <a:endParaRPr lang="en-US"/>
        </a:p>
      </dgm:t>
    </dgm:pt>
    <dgm:pt modelId="{08C3A5CA-0633-4B53-9730-463CFB46F9A2}" type="pres">
      <dgm:prSet presAssocID="{5E9BAF99-D10C-433A-9E17-5EB20A6B85CA}" presName="node" presStyleLbl="alignAccFollowNode1" presStyleIdx="17" presStyleCnt="18" custScaleX="122225">
        <dgm:presLayoutVars>
          <dgm:bulletEnabled val="1"/>
        </dgm:presLayoutVars>
      </dgm:prSet>
      <dgm:spPr/>
      <dgm:t>
        <a:bodyPr/>
        <a:lstStyle/>
        <a:p>
          <a:endParaRPr lang="en-US"/>
        </a:p>
      </dgm:t>
    </dgm:pt>
  </dgm:ptLst>
  <dgm:cxnLst>
    <dgm:cxn modelId="{0DCF378E-FE54-4E90-9F13-5C81DE8036DB}" srcId="{AD4816AF-4055-4DDE-8675-A37CF261B5CE}" destId="{3A587429-DF15-4A5D-B7C1-822E2B22615D}" srcOrd="1" destOrd="0" parTransId="{B1C64EBA-DFBD-466B-8FD2-A2B66E69B355}" sibTransId="{F1AF3347-F49D-4A8E-9D1A-4F285887C316}"/>
    <dgm:cxn modelId="{82AA98C2-651A-4696-8856-0184C033CE8A}" srcId="{45874033-2C5D-43DE-B861-AC9123F668E1}" destId="{8CBEE78F-DB48-4FCF-867C-06B5A74F59D8}" srcOrd="1" destOrd="0" parTransId="{9841C112-1C88-4161-A79B-51B82DEE7E87}" sibTransId="{355AC768-5331-4E6B-813C-9868EE7CDB64}"/>
    <dgm:cxn modelId="{CE0679C9-0FA0-4373-A499-706BCF1EA86E}" srcId="{C371CFB4-F1D5-4EAB-A874-56B7652112C5}" destId="{1C48AD89-88F4-486B-869F-E62002F484A1}" srcOrd="1" destOrd="0" parTransId="{A8B14B69-214F-49E5-81CB-8DA4F38EE1BB}" sibTransId="{C36B28D3-DBD0-4099-B060-5E27C5E0A001}"/>
    <dgm:cxn modelId="{DED2F80D-DA8E-43AE-9E2C-FDDB6B92B256}" type="presOf" srcId="{0B483FCD-AC2A-4859-B1EE-2D8E9516FABC}" destId="{4077614A-4FF7-4CBC-8DFA-F5D73422418D}" srcOrd="0" destOrd="0" presId="urn:microsoft.com/office/officeart/2005/8/layout/lProcess3"/>
    <dgm:cxn modelId="{40949097-CC3F-4A47-B72A-7E9F1CC664A3}" srcId="{C371CFB4-F1D5-4EAB-A874-56B7652112C5}" destId="{2E547B47-6C55-4639-A054-01EFDEFC50DB}" srcOrd="0" destOrd="0" parTransId="{D646D00B-163F-4331-B3C8-6324B9D0A713}" sibTransId="{A13F4B58-89F3-48B2-BEDC-12A41448CC4C}"/>
    <dgm:cxn modelId="{0C69DF90-1D80-42D4-B19E-882E00123D5C}" srcId="{AD4816AF-4055-4DDE-8675-A37CF261B5CE}" destId="{62E910F6-B8F2-47F4-8FC9-73D0305C09D5}" srcOrd="4" destOrd="0" parTransId="{73887505-04BD-4073-857F-8A63AFAB977A}" sibTransId="{160CD94A-EEEC-4F75-A7BF-6AA17E6D2D03}"/>
    <dgm:cxn modelId="{14A312F4-A486-4DCC-9CE8-E8D2CFE6C6F0}" srcId="{5799F7FA-AB8C-4BD2-8216-3F9F3F11D50A}" destId="{DF3B927F-3DF2-4804-86D2-254E5BFB253C}" srcOrd="2" destOrd="0" parTransId="{78D383FE-7071-4994-B964-8AC82E53BC8E}" sibTransId="{DB46188D-BE3C-4952-9E9B-09BA5E1A8619}"/>
    <dgm:cxn modelId="{EB920C9C-CC70-44ED-AE54-9736179095C9}" type="presOf" srcId="{228E1EF1-DC20-4210-9941-D3758BF8F04C}" destId="{F8738620-6BC7-4217-9899-219CE6E2AAC1}" srcOrd="0" destOrd="0" presId="urn:microsoft.com/office/officeart/2005/8/layout/lProcess3"/>
    <dgm:cxn modelId="{0C616752-2BB4-4689-B237-31752D27940A}" type="presOf" srcId="{A546E490-9FBA-4850-9A75-DBC943C088CC}" destId="{73E53582-422B-4A83-B5A3-32EDF314E207}" srcOrd="0" destOrd="0" presId="urn:microsoft.com/office/officeart/2005/8/layout/lProcess3"/>
    <dgm:cxn modelId="{C0CF94DD-6863-4561-A8AE-8218B6237276}" srcId="{AD4816AF-4055-4DDE-8675-A37CF261B5CE}" destId="{45874033-2C5D-43DE-B861-AC9123F668E1}" srcOrd="5" destOrd="0" parTransId="{B6CCAEE1-F64A-49AE-B7FB-B1176A550B52}" sibTransId="{6329E9D0-0271-47EA-B037-85358095158B}"/>
    <dgm:cxn modelId="{55AEBC8A-367D-44EC-92EA-D5181EF9542B}" srcId="{62E910F6-B8F2-47F4-8FC9-73D0305C09D5}" destId="{7C9D5778-BF20-47F7-A583-5A224D53B303}" srcOrd="2" destOrd="0" parTransId="{81393004-1006-468F-8FF2-AB8B2C8FDD10}" sibTransId="{B4459B6A-C320-47CD-9458-13A226B5766C}"/>
    <dgm:cxn modelId="{7FA96512-BEC9-463F-856F-8649FDFD6D9A}" type="presOf" srcId="{DD5260E4-B978-4488-A851-13EA96E77069}" destId="{4FF7BFFB-E703-4442-A12F-D350F171E181}" srcOrd="0" destOrd="0" presId="urn:microsoft.com/office/officeart/2005/8/layout/lProcess3"/>
    <dgm:cxn modelId="{6FB714EA-3A35-4F1A-A29D-7F855E9F6AA7}" srcId="{AD4816AF-4055-4DDE-8675-A37CF261B5CE}" destId="{3302A044-8D10-41A1-A31D-DF3119631928}" srcOrd="2" destOrd="0" parTransId="{3E2F8C23-5F61-417F-A714-7CBCCC59C3AE}" sibTransId="{DF5D205F-D430-4F90-8263-954945DAAB95}"/>
    <dgm:cxn modelId="{3B0F867E-A181-4E87-9875-CED0D16C7304}" type="presOf" srcId="{DF3B927F-3DF2-4804-86D2-254E5BFB253C}" destId="{67F79FE5-947B-4934-964A-FEF101249931}" srcOrd="0" destOrd="0" presId="urn:microsoft.com/office/officeart/2005/8/layout/lProcess3"/>
    <dgm:cxn modelId="{AD979D4C-5238-4A26-9B04-D41102DA6C79}" type="presOf" srcId="{EDEA306F-0F93-4FDD-BBE2-F23FCA095F8C}" destId="{875093C2-5FE8-40E4-9833-A0810BCBCD8E}" srcOrd="0" destOrd="0" presId="urn:microsoft.com/office/officeart/2005/8/layout/lProcess3"/>
    <dgm:cxn modelId="{85B9A772-7BFC-4904-9182-66877783B833}" srcId="{45874033-2C5D-43DE-B861-AC9123F668E1}" destId="{5E9BAF99-D10C-433A-9E17-5EB20A6B85CA}" srcOrd="2" destOrd="0" parTransId="{B3B11118-D265-406E-A11B-68B0281EBF25}" sibTransId="{59878C1B-93B6-4011-A72E-FA5FEDB1650C}"/>
    <dgm:cxn modelId="{0865697D-7E56-4CBA-B0F3-AF5140D8AF8E}" type="presOf" srcId="{2E547B47-6C55-4639-A054-01EFDEFC50DB}" destId="{465B1FAC-2FC9-4EE9-9435-47CF4DCD281D}" srcOrd="0" destOrd="0" presId="urn:microsoft.com/office/officeart/2005/8/layout/lProcess3"/>
    <dgm:cxn modelId="{9D5E7537-B340-485F-9198-B5120C1175FB}" srcId="{3A587429-DF15-4A5D-B7C1-822E2B22615D}" destId="{0346EDC2-0421-4AF7-9F14-EFD665B9DB2A}" srcOrd="2" destOrd="0" parTransId="{431A9279-FDBA-41F9-8FB0-80C5C9E7B8DA}" sibTransId="{0915600E-0794-4411-8A41-88355ED6B096}"/>
    <dgm:cxn modelId="{E32CA539-DC51-473D-9509-534BF0DCC328}" srcId="{AD4816AF-4055-4DDE-8675-A37CF261B5CE}" destId="{5799F7FA-AB8C-4BD2-8216-3F9F3F11D50A}" srcOrd="0" destOrd="0" parTransId="{AE110351-FA34-4259-8BD8-0B2CCDEB87DC}" sibTransId="{481486D0-0FCD-4D18-89C8-2F4A79DC999F}"/>
    <dgm:cxn modelId="{7D7733E7-5392-4BE4-800A-DB27BFC792F1}" srcId="{3302A044-8D10-41A1-A31D-DF3119631928}" destId="{C2FD4D55-9353-4672-BE0A-ADE4C203EFF9}" srcOrd="0" destOrd="0" parTransId="{8689AEBE-237C-4AB5-B7D4-164C5492C335}" sibTransId="{E18D8788-753F-45AC-B742-84EF89DDF097}"/>
    <dgm:cxn modelId="{86DD4FB6-C6C4-42D3-A816-E5D077C96D6B}" srcId="{3A587429-DF15-4A5D-B7C1-822E2B22615D}" destId="{9CF60CC5-F93C-4638-A318-B827FF2C966D}" srcOrd="0" destOrd="0" parTransId="{B5921CFF-0F36-4E8B-B1BD-55CB704BD638}" sibTransId="{CFC9072C-287B-4841-8D23-DC07265B4DF3}"/>
    <dgm:cxn modelId="{E0B234D5-4FCB-4634-84FC-294CC196EC1D}" type="presOf" srcId="{AD4816AF-4055-4DDE-8675-A37CF261B5CE}" destId="{406F01F5-72C1-41D2-81DA-06968AB27108}" srcOrd="0" destOrd="0" presId="urn:microsoft.com/office/officeart/2005/8/layout/lProcess3"/>
    <dgm:cxn modelId="{6FB8C4CC-49DC-4DBF-9558-33368CD0A118}" srcId="{5799F7FA-AB8C-4BD2-8216-3F9F3F11D50A}" destId="{A546E490-9FBA-4850-9A75-DBC943C088CC}" srcOrd="0" destOrd="0" parTransId="{BF4AD4B6-C397-488A-889D-00C5FF6DCFE9}" sibTransId="{2665B9F6-A590-43DE-B58B-4968CCD440EE}"/>
    <dgm:cxn modelId="{1C6E278D-2F80-4BE6-81EB-9F3AA23424F8}" type="presOf" srcId="{0346EDC2-0421-4AF7-9F14-EFD665B9DB2A}" destId="{77072EA2-A9F4-4F2B-80E2-28C55B9A0347}" srcOrd="0" destOrd="0" presId="urn:microsoft.com/office/officeart/2005/8/layout/lProcess3"/>
    <dgm:cxn modelId="{1445D5F5-C2D5-4D3F-9B4C-45849B9EF9F6}" type="presOf" srcId="{1BC9CCAF-59E7-46B5-92B6-C55A8E7D907D}" destId="{C09B2C48-6D7B-44AB-ADF3-F07CCB5A7A99}" srcOrd="0" destOrd="0" presId="urn:microsoft.com/office/officeart/2005/8/layout/lProcess3"/>
    <dgm:cxn modelId="{54F219A1-48B0-42C9-AA80-EFCB1A47563A}" type="presOf" srcId="{C371CFB4-F1D5-4EAB-A874-56B7652112C5}" destId="{6B6CBA70-7080-405A-A99F-896D435C9EF6}" srcOrd="0" destOrd="0" presId="urn:microsoft.com/office/officeart/2005/8/layout/lProcess3"/>
    <dgm:cxn modelId="{7529C3F7-9963-459D-9EFA-CA620F4B40CE}" srcId="{62E910F6-B8F2-47F4-8FC9-73D0305C09D5}" destId="{7CA00601-081E-48DA-9E25-D089CCE60187}" srcOrd="1" destOrd="0" parTransId="{03CE09C7-C567-4D0B-AD68-79A28DAE8233}" sibTransId="{581ECB4D-AEF1-46EC-85E1-12F887F040A4}"/>
    <dgm:cxn modelId="{AC690D85-F400-467A-9EE1-C6A259CC6056}" type="presOf" srcId="{62E910F6-B8F2-47F4-8FC9-73D0305C09D5}" destId="{A9A53E35-D5E8-4611-AE11-181F46A6EADC}" srcOrd="0" destOrd="0" presId="urn:microsoft.com/office/officeart/2005/8/layout/lProcess3"/>
    <dgm:cxn modelId="{ED155D93-39A5-4B93-ADB1-353739CEDE47}" type="presOf" srcId="{7C9D5778-BF20-47F7-A583-5A224D53B303}" destId="{A8733E44-7868-4A32-9D95-AE9B37B7AD7B}" srcOrd="0" destOrd="0" presId="urn:microsoft.com/office/officeart/2005/8/layout/lProcess3"/>
    <dgm:cxn modelId="{F1592BC2-30D3-49BE-BF4B-2BB5CC687A94}" type="presOf" srcId="{7CA00601-081E-48DA-9E25-D089CCE60187}" destId="{B44153A1-A0DC-4FEA-A61D-194577DC7102}" srcOrd="0" destOrd="0" presId="urn:microsoft.com/office/officeart/2005/8/layout/lProcess3"/>
    <dgm:cxn modelId="{D0017C03-7C67-4EFF-8CE9-EFF475A6CAAC}" srcId="{C371CFB4-F1D5-4EAB-A874-56B7652112C5}" destId="{0B483FCD-AC2A-4859-B1EE-2D8E9516FABC}" srcOrd="2" destOrd="0" parTransId="{4B47CCFC-3845-401A-9C0B-645EF68A42B2}" sibTransId="{BAFA94D5-DB2F-459F-BFA1-CD04FC361C79}"/>
    <dgm:cxn modelId="{73057A6F-A7FE-4338-ADCA-8B5D425FB2A4}" srcId="{45874033-2C5D-43DE-B861-AC9123F668E1}" destId="{DD5260E4-B978-4488-A851-13EA96E77069}" srcOrd="0" destOrd="0" parTransId="{24202D96-9695-4444-B635-B92692497690}" sibTransId="{A184F539-E799-4E61-A5E0-406FF1BAA826}"/>
    <dgm:cxn modelId="{25F33507-444A-43E2-A78B-6B7722A05FE0}" type="presOf" srcId="{8CBEE78F-DB48-4FCF-867C-06B5A74F59D8}" destId="{C2A330E3-AC50-432B-B23E-D034ADB3381D}" srcOrd="0" destOrd="0" presId="urn:microsoft.com/office/officeart/2005/8/layout/lProcess3"/>
    <dgm:cxn modelId="{3B4AE23C-9C09-45C5-A999-D4E3B93746EA}" type="presOf" srcId="{45874033-2C5D-43DE-B861-AC9123F668E1}" destId="{0FE81324-F5E4-41A1-8017-C8EE04117D73}" srcOrd="0" destOrd="0" presId="urn:microsoft.com/office/officeart/2005/8/layout/lProcess3"/>
    <dgm:cxn modelId="{EB48D85F-6833-413E-AC2F-99E783090346}" type="presOf" srcId="{C2FD4D55-9353-4672-BE0A-ADE4C203EFF9}" destId="{2469B0D2-0782-48CE-980D-6C51875A04AA}" srcOrd="0" destOrd="0" presId="urn:microsoft.com/office/officeart/2005/8/layout/lProcess3"/>
    <dgm:cxn modelId="{A8ED74B5-5E86-488A-B2F2-2B72CF0A2C2E}" type="presOf" srcId="{9CF60CC5-F93C-4638-A318-B827FF2C966D}" destId="{0DD6EE48-F1D2-4929-81BB-24AF600657AE}" srcOrd="0" destOrd="0" presId="urn:microsoft.com/office/officeart/2005/8/layout/lProcess3"/>
    <dgm:cxn modelId="{B972C588-3D41-4622-83F6-DAA632BCCC01}" type="presOf" srcId="{3302A044-8D10-41A1-A31D-DF3119631928}" destId="{80D1D15C-18F7-4393-83D7-4FF9988136FF}" srcOrd="0" destOrd="0" presId="urn:microsoft.com/office/officeart/2005/8/layout/lProcess3"/>
    <dgm:cxn modelId="{73CC56BE-F3DE-44AE-ACB0-E89111AF1021}" type="presOf" srcId="{292C81AA-C4D0-45E4-9B77-66FDEF181EE2}" destId="{A8D8BADF-A8F0-4F3B-AC00-B0F662EEF1F7}" srcOrd="0" destOrd="0" presId="urn:microsoft.com/office/officeart/2005/8/layout/lProcess3"/>
    <dgm:cxn modelId="{8E6AC15B-BB61-4DE4-8BF0-32E72A8F5C0D}" type="presOf" srcId="{5E9BAF99-D10C-433A-9E17-5EB20A6B85CA}" destId="{08C3A5CA-0633-4B53-9730-463CFB46F9A2}" srcOrd="0" destOrd="0" presId="urn:microsoft.com/office/officeart/2005/8/layout/lProcess3"/>
    <dgm:cxn modelId="{2F11C0F6-6E24-466E-A219-CFCBB46982C3}" srcId="{62E910F6-B8F2-47F4-8FC9-73D0305C09D5}" destId="{EDEA306F-0F93-4FDD-BBE2-F23FCA095F8C}" srcOrd="0" destOrd="0" parTransId="{2E63D902-D76B-461F-8910-0E5B6ED245E2}" sibTransId="{CE4715B2-3EF3-4B9C-B4A4-268359F1AEFD}"/>
    <dgm:cxn modelId="{B359679E-B0EA-4D96-83D9-96FF8042B642}" srcId="{5799F7FA-AB8C-4BD2-8216-3F9F3F11D50A}" destId="{265B8F08-3E3A-45CD-A81C-7D662E784B08}" srcOrd="1" destOrd="0" parTransId="{88928822-6D54-4F92-A816-77E0C7556D7B}" sibTransId="{3A7A00A6-D08A-4098-9B43-386FA9E4A0FB}"/>
    <dgm:cxn modelId="{4B06986D-F1BF-48F2-B6B6-A07C76309A97}" type="presOf" srcId="{5799F7FA-AB8C-4BD2-8216-3F9F3F11D50A}" destId="{8104416F-145A-45CB-8551-D55262EFBADE}" srcOrd="0" destOrd="0" presId="urn:microsoft.com/office/officeart/2005/8/layout/lProcess3"/>
    <dgm:cxn modelId="{0112E203-BD63-492E-B6BB-3738F0E65570}" srcId="{3302A044-8D10-41A1-A31D-DF3119631928}" destId="{1BC9CCAF-59E7-46B5-92B6-C55A8E7D907D}" srcOrd="1" destOrd="0" parTransId="{7128EA17-C7EC-4357-A13A-955EC8CD4BB8}" sibTransId="{958D1B75-77D0-40A9-8EA7-A812C5A28C53}"/>
    <dgm:cxn modelId="{230E1EAE-BD28-433F-84DE-8725962579E5}" srcId="{3A587429-DF15-4A5D-B7C1-822E2B22615D}" destId="{292C81AA-C4D0-45E4-9B77-66FDEF181EE2}" srcOrd="1" destOrd="0" parTransId="{3E5D789E-6FAD-45DF-B124-72B6D01D8EBF}" sibTransId="{1CB658D2-3AB5-4C33-98A3-A6329003EF1B}"/>
    <dgm:cxn modelId="{E38BC95C-BB3B-42F5-8838-768A2352DDB5}" type="presOf" srcId="{1C48AD89-88F4-486B-869F-E62002F484A1}" destId="{6DC2490F-9B2F-4B18-AC41-3385AB8FD252}" srcOrd="0" destOrd="0" presId="urn:microsoft.com/office/officeart/2005/8/layout/lProcess3"/>
    <dgm:cxn modelId="{4E9D5361-03D3-4C82-8EEE-AFCDFB47DC4A}" type="presOf" srcId="{3A587429-DF15-4A5D-B7C1-822E2B22615D}" destId="{6F6BAA31-17A2-4AC6-B146-1FFFC4C3AAD7}" srcOrd="0" destOrd="0" presId="urn:microsoft.com/office/officeart/2005/8/layout/lProcess3"/>
    <dgm:cxn modelId="{204E2A1E-3786-4B9C-872B-9D5A1F998228}" srcId="{3302A044-8D10-41A1-A31D-DF3119631928}" destId="{228E1EF1-DC20-4210-9941-D3758BF8F04C}" srcOrd="2" destOrd="0" parTransId="{733C8C3B-4759-42B2-A089-29C80B2D8264}" sibTransId="{BC1F8102-1F77-4202-992B-F1FB4DD5FAED}"/>
    <dgm:cxn modelId="{DAC1A387-3256-4981-8B96-134E405FF171}" srcId="{AD4816AF-4055-4DDE-8675-A37CF261B5CE}" destId="{C371CFB4-F1D5-4EAB-A874-56B7652112C5}" srcOrd="3" destOrd="0" parTransId="{3F263317-2E05-4DD9-BB3B-4CAACA071041}" sibTransId="{DB085634-997A-46F7-8215-5755CDBF5DA1}"/>
    <dgm:cxn modelId="{26E0603E-FCEA-4B15-96D6-87382B83B50F}" type="presOf" srcId="{265B8F08-3E3A-45CD-A81C-7D662E784B08}" destId="{46A8D81F-7CF8-48EF-AF44-05D57C67E834}" srcOrd="0" destOrd="0" presId="urn:microsoft.com/office/officeart/2005/8/layout/lProcess3"/>
    <dgm:cxn modelId="{2DD2B4B8-B2E9-42BE-B063-D1BCA6B2E64B}" type="presParOf" srcId="{406F01F5-72C1-41D2-81DA-06968AB27108}" destId="{BC176DC4-CBA6-473C-8FA0-B32DA65C8947}" srcOrd="0" destOrd="0" presId="urn:microsoft.com/office/officeart/2005/8/layout/lProcess3"/>
    <dgm:cxn modelId="{E446A4DC-A949-4BF4-85B0-D42AE6CBA763}" type="presParOf" srcId="{BC176DC4-CBA6-473C-8FA0-B32DA65C8947}" destId="{8104416F-145A-45CB-8551-D55262EFBADE}" srcOrd="0" destOrd="0" presId="urn:microsoft.com/office/officeart/2005/8/layout/lProcess3"/>
    <dgm:cxn modelId="{BE7B235A-5414-4678-8859-7DB014A007B3}" type="presParOf" srcId="{BC176DC4-CBA6-473C-8FA0-B32DA65C8947}" destId="{C411F5B8-1A97-464D-BE00-EDD775E57D8B}" srcOrd="1" destOrd="0" presId="urn:microsoft.com/office/officeart/2005/8/layout/lProcess3"/>
    <dgm:cxn modelId="{2C1AF003-294F-46AB-94E2-3B205DC7D8CC}" type="presParOf" srcId="{BC176DC4-CBA6-473C-8FA0-B32DA65C8947}" destId="{73E53582-422B-4A83-B5A3-32EDF314E207}" srcOrd="2" destOrd="0" presId="urn:microsoft.com/office/officeart/2005/8/layout/lProcess3"/>
    <dgm:cxn modelId="{11DFD23A-81E2-4BA9-8D06-48F0872A32AB}" type="presParOf" srcId="{BC176DC4-CBA6-473C-8FA0-B32DA65C8947}" destId="{ADB5EE08-F9B2-4CD0-B6DF-2666053DF549}" srcOrd="3" destOrd="0" presId="urn:microsoft.com/office/officeart/2005/8/layout/lProcess3"/>
    <dgm:cxn modelId="{19FC3D27-3C9F-426C-9699-3D77E23F68A1}" type="presParOf" srcId="{BC176DC4-CBA6-473C-8FA0-B32DA65C8947}" destId="{46A8D81F-7CF8-48EF-AF44-05D57C67E834}" srcOrd="4" destOrd="0" presId="urn:microsoft.com/office/officeart/2005/8/layout/lProcess3"/>
    <dgm:cxn modelId="{EE7ECCD4-FD43-4D23-87F7-6025E3FFE40C}" type="presParOf" srcId="{BC176DC4-CBA6-473C-8FA0-B32DA65C8947}" destId="{BDD1C805-9B83-44DA-B8C7-70C78AB52D52}" srcOrd="5" destOrd="0" presId="urn:microsoft.com/office/officeart/2005/8/layout/lProcess3"/>
    <dgm:cxn modelId="{FAFA69CA-0B4C-49A5-8172-C774F60982F8}" type="presParOf" srcId="{BC176DC4-CBA6-473C-8FA0-B32DA65C8947}" destId="{67F79FE5-947B-4934-964A-FEF101249931}" srcOrd="6" destOrd="0" presId="urn:microsoft.com/office/officeart/2005/8/layout/lProcess3"/>
    <dgm:cxn modelId="{DE6BB325-958E-4459-8122-6B795670ED38}" type="presParOf" srcId="{406F01F5-72C1-41D2-81DA-06968AB27108}" destId="{EA4DFA14-31FD-4F54-9498-0C9A6D9EC6A2}" srcOrd="1" destOrd="0" presId="urn:microsoft.com/office/officeart/2005/8/layout/lProcess3"/>
    <dgm:cxn modelId="{FA84FAFF-166B-4EEC-A127-B0F5A8E81CFE}" type="presParOf" srcId="{406F01F5-72C1-41D2-81DA-06968AB27108}" destId="{A761DB2B-ABDF-44AA-B015-BC68B3B5A760}" srcOrd="2" destOrd="0" presId="urn:microsoft.com/office/officeart/2005/8/layout/lProcess3"/>
    <dgm:cxn modelId="{B8D3C248-3FD8-47ED-8B1F-A45150FF277D}" type="presParOf" srcId="{A761DB2B-ABDF-44AA-B015-BC68B3B5A760}" destId="{6F6BAA31-17A2-4AC6-B146-1FFFC4C3AAD7}" srcOrd="0" destOrd="0" presId="urn:microsoft.com/office/officeart/2005/8/layout/lProcess3"/>
    <dgm:cxn modelId="{519A1B7F-5BA8-43F5-9019-29C68F487020}" type="presParOf" srcId="{A761DB2B-ABDF-44AA-B015-BC68B3B5A760}" destId="{5A5E989E-A708-4FA4-B3D4-ACBD8737B5F5}" srcOrd="1" destOrd="0" presId="urn:microsoft.com/office/officeart/2005/8/layout/lProcess3"/>
    <dgm:cxn modelId="{2A6F94EA-74B0-4A09-B3DD-506855BACCAC}" type="presParOf" srcId="{A761DB2B-ABDF-44AA-B015-BC68B3B5A760}" destId="{0DD6EE48-F1D2-4929-81BB-24AF600657AE}" srcOrd="2" destOrd="0" presId="urn:microsoft.com/office/officeart/2005/8/layout/lProcess3"/>
    <dgm:cxn modelId="{F35D1D35-A9B9-448C-8431-FCB508C76447}" type="presParOf" srcId="{A761DB2B-ABDF-44AA-B015-BC68B3B5A760}" destId="{3EE1C342-5D21-4C6F-8620-FEB610E5F86C}" srcOrd="3" destOrd="0" presId="urn:microsoft.com/office/officeart/2005/8/layout/lProcess3"/>
    <dgm:cxn modelId="{CB67706A-97B3-41CB-9062-EF04DFA2DCBA}" type="presParOf" srcId="{A761DB2B-ABDF-44AA-B015-BC68B3B5A760}" destId="{A8D8BADF-A8F0-4F3B-AC00-B0F662EEF1F7}" srcOrd="4" destOrd="0" presId="urn:microsoft.com/office/officeart/2005/8/layout/lProcess3"/>
    <dgm:cxn modelId="{B92B4B92-ADBF-4AFD-908C-D5BA96BB5012}" type="presParOf" srcId="{A761DB2B-ABDF-44AA-B015-BC68B3B5A760}" destId="{E0676D7F-BE4F-4A80-9A9C-BD580536EF86}" srcOrd="5" destOrd="0" presId="urn:microsoft.com/office/officeart/2005/8/layout/lProcess3"/>
    <dgm:cxn modelId="{D7FA60FA-CB2C-4FF3-9049-088DE222CB9B}" type="presParOf" srcId="{A761DB2B-ABDF-44AA-B015-BC68B3B5A760}" destId="{77072EA2-A9F4-4F2B-80E2-28C55B9A0347}" srcOrd="6" destOrd="0" presId="urn:microsoft.com/office/officeart/2005/8/layout/lProcess3"/>
    <dgm:cxn modelId="{86E42C53-2A34-4423-8AD8-95D6E2998900}" type="presParOf" srcId="{406F01F5-72C1-41D2-81DA-06968AB27108}" destId="{E380BA45-F9DC-41F1-801A-C92920D5DEC6}" srcOrd="3" destOrd="0" presId="urn:microsoft.com/office/officeart/2005/8/layout/lProcess3"/>
    <dgm:cxn modelId="{ECFEBC8D-7DA4-4234-93B9-53F8BDB1343A}" type="presParOf" srcId="{406F01F5-72C1-41D2-81DA-06968AB27108}" destId="{82DCD296-A4DB-4D74-BA86-CB9792F980C2}" srcOrd="4" destOrd="0" presId="urn:microsoft.com/office/officeart/2005/8/layout/lProcess3"/>
    <dgm:cxn modelId="{3C503893-B0DF-4856-8ECF-A824BE6FF23A}" type="presParOf" srcId="{82DCD296-A4DB-4D74-BA86-CB9792F980C2}" destId="{80D1D15C-18F7-4393-83D7-4FF9988136FF}" srcOrd="0" destOrd="0" presId="urn:microsoft.com/office/officeart/2005/8/layout/lProcess3"/>
    <dgm:cxn modelId="{96AD02BA-9B25-481A-AA7F-92AD675D7192}" type="presParOf" srcId="{82DCD296-A4DB-4D74-BA86-CB9792F980C2}" destId="{E3FBBED1-FB7A-483F-AAAF-71EC91BF58A5}" srcOrd="1" destOrd="0" presId="urn:microsoft.com/office/officeart/2005/8/layout/lProcess3"/>
    <dgm:cxn modelId="{52094356-A658-4D64-BF12-E57B8E384FD4}" type="presParOf" srcId="{82DCD296-A4DB-4D74-BA86-CB9792F980C2}" destId="{2469B0D2-0782-48CE-980D-6C51875A04AA}" srcOrd="2" destOrd="0" presId="urn:microsoft.com/office/officeart/2005/8/layout/lProcess3"/>
    <dgm:cxn modelId="{6B7292F3-2D2A-40EE-818C-7E1B01660904}" type="presParOf" srcId="{82DCD296-A4DB-4D74-BA86-CB9792F980C2}" destId="{E20A365F-E120-42C9-A560-DDC1B9ECDFBC}" srcOrd="3" destOrd="0" presId="urn:microsoft.com/office/officeart/2005/8/layout/lProcess3"/>
    <dgm:cxn modelId="{29EE21F5-112B-4E51-AB98-589E7FDA59A2}" type="presParOf" srcId="{82DCD296-A4DB-4D74-BA86-CB9792F980C2}" destId="{C09B2C48-6D7B-44AB-ADF3-F07CCB5A7A99}" srcOrd="4" destOrd="0" presId="urn:microsoft.com/office/officeart/2005/8/layout/lProcess3"/>
    <dgm:cxn modelId="{CC22AF1A-0F37-470E-B4DD-1AA45D1B8E36}" type="presParOf" srcId="{82DCD296-A4DB-4D74-BA86-CB9792F980C2}" destId="{448171D8-E8D9-4AF9-91A6-5A7452868FD2}" srcOrd="5" destOrd="0" presId="urn:microsoft.com/office/officeart/2005/8/layout/lProcess3"/>
    <dgm:cxn modelId="{0648D764-346E-40E0-A619-785F61C4E26C}" type="presParOf" srcId="{82DCD296-A4DB-4D74-BA86-CB9792F980C2}" destId="{F8738620-6BC7-4217-9899-219CE6E2AAC1}" srcOrd="6" destOrd="0" presId="urn:microsoft.com/office/officeart/2005/8/layout/lProcess3"/>
    <dgm:cxn modelId="{14A3A5A2-8500-44FC-A1B6-8141E37695C5}" type="presParOf" srcId="{406F01F5-72C1-41D2-81DA-06968AB27108}" destId="{BA5C6458-6FFC-4D0E-BC64-664D75A52979}" srcOrd="5" destOrd="0" presId="urn:microsoft.com/office/officeart/2005/8/layout/lProcess3"/>
    <dgm:cxn modelId="{78067648-DF59-4A29-928C-1B60959EC5F6}" type="presParOf" srcId="{406F01F5-72C1-41D2-81DA-06968AB27108}" destId="{DB183E94-B499-4633-B9F4-9993E414F1AD}" srcOrd="6" destOrd="0" presId="urn:microsoft.com/office/officeart/2005/8/layout/lProcess3"/>
    <dgm:cxn modelId="{58456E64-D974-407E-A53B-4A96D1A9724D}" type="presParOf" srcId="{DB183E94-B499-4633-B9F4-9993E414F1AD}" destId="{6B6CBA70-7080-405A-A99F-896D435C9EF6}" srcOrd="0" destOrd="0" presId="urn:microsoft.com/office/officeart/2005/8/layout/lProcess3"/>
    <dgm:cxn modelId="{5BC63509-1D45-4E36-8DD5-D15E3C611C55}" type="presParOf" srcId="{DB183E94-B499-4633-B9F4-9993E414F1AD}" destId="{6090C895-3DFC-414C-8009-6A4A57A1FBEA}" srcOrd="1" destOrd="0" presId="urn:microsoft.com/office/officeart/2005/8/layout/lProcess3"/>
    <dgm:cxn modelId="{5C39C91D-875E-419A-B4EE-EEA50F6E6F1C}" type="presParOf" srcId="{DB183E94-B499-4633-B9F4-9993E414F1AD}" destId="{465B1FAC-2FC9-4EE9-9435-47CF4DCD281D}" srcOrd="2" destOrd="0" presId="urn:microsoft.com/office/officeart/2005/8/layout/lProcess3"/>
    <dgm:cxn modelId="{9667FCBF-3840-4FE7-AA50-0B1EF567B5B9}" type="presParOf" srcId="{DB183E94-B499-4633-B9F4-9993E414F1AD}" destId="{238DD585-CEDC-472C-AD17-31F2467FB602}" srcOrd="3" destOrd="0" presId="urn:microsoft.com/office/officeart/2005/8/layout/lProcess3"/>
    <dgm:cxn modelId="{71201FEF-21B0-4481-B58F-AC7D6EB45E78}" type="presParOf" srcId="{DB183E94-B499-4633-B9F4-9993E414F1AD}" destId="{6DC2490F-9B2F-4B18-AC41-3385AB8FD252}" srcOrd="4" destOrd="0" presId="urn:microsoft.com/office/officeart/2005/8/layout/lProcess3"/>
    <dgm:cxn modelId="{D3C11805-40EB-40CE-85DC-E7FE388B8AB7}" type="presParOf" srcId="{DB183E94-B499-4633-B9F4-9993E414F1AD}" destId="{89441AEC-3BA2-479E-B7A2-C7D08C7CA8CC}" srcOrd="5" destOrd="0" presId="urn:microsoft.com/office/officeart/2005/8/layout/lProcess3"/>
    <dgm:cxn modelId="{73EE9188-92EE-4AB4-9009-977D1EB5FCA5}" type="presParOf" srcId="{DB183E94-B499-4633-B9F4-9993E414F1AD}" destId="{4077614A-4FF7-4CBC-8DFA-F5D73422418D}" srcOrd="6" destOrd="0" presId="urn:microsoft.com/office/officeart/2005/8/layout/lProcess3"/>
    <dgm:cxn modelId="{C996FCE3-0150-4FF1-B38E-AB9163D6ABF0}" type="presParOf" srcId="{406F01F5-72C1-41D2-81DA-06968AB27108}" destId="{3706D663-F077-48B8-9567-7FAE768A8624}" srcOrd="7" destOrd="0" presId="urn:microsoft.com/office/officeart/2005/8/layout/lProcess3"/>
    <dgm:cxn modelId="{049AFDCD-934C-4E6A-A9C4-D5FC057B1245}" type="presParOf" srcId="{406F01F5-72C1-41D2-81DA-06968AB27108}" destId="{00D77B3E-8E52-4ABC-9A08-A58CD50C7EE6}" srcOrd="8" destOrd="0" presId="urn:microsoft.com/office/officeart/2005/8/layout/lProcess3"/>
    <dgm:cxn modelId="{347AC7D7-05D1-42B1-8D5D-A67C37A747D2}" type="presParOf" srcId="{00D77B3E-8E52-4ABC-9A08-A58CD50C7EE6}" destId="{A9A53E35-D5E8-4611-AE11-181F46A6EADC}" srcOrd="0" destOrd="0" presId="urn:microsoft.com/office/officeart/2005/8/layout/lProcess3"/>
    <dgm:cxn modelId="{E954F68B-9983-41FE-990B-6DD1DB924889}" type="presParOf" srcId="{00D77B3E-8E52-4ABC-9A08-A58CD50C7EE6}" destId="{5C0D1E1A-7F68-4993-A903-0A36BE07C74F}" srcOrd="1" destOrd="0" presId="urn:microsoft.com/office/officeart/2005/8/layout/lProcess3"/>
    <dgm:cxn modelId="{83750EB0-38CD-46D0-8C95-1713DA4A3B1A}" type="presParOf" srcId="{00D77B3E-8E52-4ABC-9A08-A58CD50C7EE6}" destId="{875093C2-5FE8-40E4-9833-A0810BCBCD8E}" srcOrd="2" destOrd="0" presId="urn:microsoft.com/office/officeart/2005/8/layout/lProcess3"/>
    <dgm:cxn modelId="{4A39A3EE-B7CA-42B1-B96C-9E6C9C5F0A6E}" type="presParOf" srcId="{00D77B3E-8E52-4ABC-9A08-A58CD50C7EE6}" destId="{F1E5C7B2-39A2-4976-A8B1-8BEDC34F3BF8}" srcOrd="3" destOrd="0" presId="urn:microsoft.com/office/officeart/2005/8/layout/lProcess3"/>
    <dgm:cxn modelId="{A3349385-9E63-487E-8A38-BB290663E896}" type="presParOf" srcId="{00D77B3E-8E52-4ABC-9A08-A58CD50C7EE6}" destId="{B44153A1-A0DC-4FEA-A61D-194577DC7102}" srcOrd="4" destOrd="0" presId="urn:microsoft.com/office/officeart/2005/8/layout/lProcess3"/>
    <dgm:cxn modelId="{9FA9681A-5B55-4BCF-ADB9-E5FAAFB12738}" type="presParOf" srcId="{00D77B3E-8E52-4ABC-9A08-A58CD50C7EE6}" destId="{5EF1C29A-9A53-41CD-945D-7BFB09DB9E10}" srcOrd="5" destOrd="0" presId="urn:microsoft.com/office/officeart/2005/8/layout/lProcess3"/>
    <dgm:cxn modelId="{07A53A77-AEFE-4CFB-9F87-DA265B84A653}" type="presParOf" srcId="{00D77B3E-8E52-4ABC-9A08-A58CD50C7EE6}" destId="{A8733E44-7868-4A32-9D95-AE9B37B7AD7B}" srcOrd="6" destOrd="0" presId="urn:microsoft.com/office/officeart/2005/8/layout/lProcess3"/>
    <dgm:cxn modelId="{AB73F12D-2D6D-4BC4-AEF4-4FEDFB708E85}" type="presParOf" srcId="{406F01F5-72C1-41D2-81DA-06968AB27108}" destId="{ADCD9B18-AFE3-425E-AADC-855B53E3F5ED}" srcOrd="9" destOrd="0" presId="urn:microsoft.com/office/officeart/2005/8/layout/lProcess3"/>
    <dgm:cxn modelId="{D2D12C51-5A76-4ADB-9DDE-BCC817794A7C}" type="presParOf" srcId="{406F01F5-72C1-41D2-81DA-06968AB27108}" destId="{9C665920-6A65-4E97-A8CD-9C39F49383D4}" srcOrd="10" destOrd="0" presId="urn:microsoft.com/office/officeart/2005/8/layout/lProcess3"/>
    <dgm:cxn modelId="{0F2B39D0-FBD8-4ED0-8AE4-6C46423418F5}" type="presParOf" srcId="{9C665920-6A65-4E97-A8CD-9C39F49383D4}" destId="{0FE81324-F5E4-41A1-8017-C8EE04117D73}" srcOrd="0" destOrd="0" presId="urn:microsoft.com/office/officeart/2005/8/layout/lProcess3"/>
    <dgm:cxn modelId="{E758DD2F-BDEC-40B0-8A93-A55CAFD0A2E9}" type="presParOf" srcId="{9C665920-6A65-4E97-A8CD-9C39F49383D4}" destId="{927E2D03-4DF5-44AC-902F-92BD3EABA589}" srcOrd="1" destOrd="0" presId="urn:microsoft.com/office/officeart/2005/8/layout/lProcess3"/>
    <dgm:cxn modelId="{809A8296-BD2D-4025-BA1B-32482D02DDFC}" type="presParOf" srcId="{9C665920-6A65-4E97-A8CD-9C39F49383D4}" destId="{4FF7BFFB-E703-4442-A12F-D350F171E181}" srcOrd="2" destOrd="0" presId="urn:microsoft.com/office/officeart/2005/8/layout/lProcess3"/>
    <dgm:cxn modelId="{22A89506-3B8E-43D4-A8DB-9A1134E49C63}" type="presParOf" srcId="{9C665920-6A65-4E97-A8CD-9C39F49383D4}" destId="{9D76FB34-9E78-4380-8BC0-36967C38D225}" srcOrd="3" destOrd="0" presId="urn:microsoft.com/office/officeart/2005/8/layout/lProcess3"/>
    <dgm:cxn modelId="{A0850A72-F97A-43E7-BBE0-31C7CBAAF30C}" type="presParOf" srcId="{9C665920-6A65-4E97-A8CD-9C39F49383D4}" destId="{C2A330E3-AC50-432B-B23E-D034ADB3381D}" srcOrd="4" destOrd="0" presId="urn:microsoft.com/office/officeart/2005/8/layout/lProcess3"/>
    <dgm:cxn modelId="{9979092B-86D8-4D36-A77E-E8C3C753EF0F}" type="presParOf" srcId="{9C665920-6A65-4E97-A8CD-9C39F49383D4}" destId="{8157D316-A9F6-4A47-86A8-251AD1920E2A}" srcOrd="5" destOrd="0" presId="urn:microsoft.com/office/officeart/2005/8/layout/lProcess3"/>
    <dgm:cxn modelId="{5E81C5D3-EE87-493A-BFD2-7CF3E3C44C77}" type="presParOf" srcId="{9C665920-6A65-4E97-A8CD-9C39F49383D4}" destId="{08C3A5CA-0633-4B53-9730-463CFB46F9A2}" srcOrd="6"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D82D00B5-BD35-40CE-80A4-A8323CA83426}" type="doc">
      <dgm:prSet loTypeId="urn:microsoft.com/office/officeart/2008/layout/RadialCluster" loCatId="cycle" qsTypeId="urn:microsoft.com/office/officeart/2005/8/quickstyle/3d1" qsCatId="3D" csTypeId="urn:microsoft.com/office/officeart/2005/8/colors/accent0_1" csCatId="mainScheme" phldr="1"/>
      <dgm:spPr/>
      <dgm:t>
        <a:bodyPr/>
        <a:lstStyle/>
        <a:p>
          <a:endParaRPr lang="en-US"/>
        </a:p>
      </dgm:t>
    </dgm:pt>
    <dgm:pt modelId="{8173EA30-2D9D-42DD-8D21-40CC377BF176}">
      <dgm:prSet phldrT="[Text]" custT="1"/>
      <dgm:spPr>
        <a:solidFill>
          <a:srgbClr val="C00000"/>
        </a:solidFill>
        <a:effectLst>
          <a:reflection blurRad="12700" stA="0" endPos="32000" dist="12700" dir="5400000" sy="-100000" rotWithShape="0"/>
        </a:effectLst>
      </dgm:spPr>
      <dgm:t>
        <a:bodyPr/>
        <a:lstStyle/>
        <a:p>
          <a:r>
            <a:rPr lang="en-US" sz="4400" b="1" dirty="0" smtClean="0"/>
            <a:t>FVRS</a:t>
          </a:r>
          <a:endParaRPr lang="en-US" sz="4400" b="1" dirty="0"/>
        </a:p>
      </dgm:t>
    </dgm:pt>
    <dgm:pt modelId="{FA9A7F1D-F0DB-43A3-9B81-4340E085E5E4}" type="parTrans" cxnId="{A2BF6436-209C-4EBE-9243-AC8F6CB74BD7}">
      <dgm:prSet/>
      <dgm:spPr/>
      <dgm:t>
        <a:bodyPr/>
        <a:lstStyle/>
        <a:p>
          <a:endParaRPr lang="en-US" sz="2400" b="1"/>
        </a:p>
      </dgm:t>
    </dgm:pt>
    <dgm:pt modelId="{A79CA687-2D90-4410-9A37-D92F8A862A50}" type="sibTrans" cxnId="{A2BF6436-209C-4EBE-9243-AC8F6CB74BD7}">
      <dgm:prSet/>
      <dgm:spPr/>
      <dgm:t>
        <a:bodyPr/>
        <a:lstStyle/>
        <a:p>
          <a:endParaRPr lang="en-US" sz="2400" b="1"/>
        </a:p>
      </dgm:t>
    </dgm:pt>
    <dgm:pt modelId="{90B8B569-AD14-4419-8C08-932897A97858}">
      <dgm:prSet phldrT="[Text]" custT="1"/>
      <dgm:spPr>
        <a:solidFill>
          <a:schemeClr val="bg1"/>
        </a:solidFill>
        <a:ln>
          <a:solidFill>
            <a:schemeClr val="tx1"/>
          </a:solidFill>
        </a:ln>
        <a:effectLst>
          <a:reflection blurRad="12700" stA="0" endPos="32000" dist="12700" dir="5400000" sy="-100000" rotWithShape="0"/>
        </a:effectLst>
      </dgm:spPr>
      <dgm:t>
        <a:bodyPr/>
        <a:lstStyle/>
        <a:p>
          <a:r>
            <a:rPr lang="en-US" sz="1600" b="1" dirty="0" smtClean="0"/>
            <a:t>Clerk of Courts</a:t>
          </a:r>
        </a:p>
        <a:p>
          <a:r>
            <a:rPr lang="en-US" sz="1600" b="1" dirty="0" smtClean="0"/>
            <a:t>Notices/Lists of Adjudications and Restorations</a:t>
          </a:r>
          <a:endParaRPr lang="en-US" sz="1600" b="1" dirty="0"/>
        </a:p>
      </dgm:t>
    </dgm:pt>
    <dgm:pt modelId="{47384EDA-1ADA-4EE1-9672-4DE7159B9A8C}" type="parTrans" cxnId="{CF114FDC-7C7E-44ED-AF13-6544F73A239D}">
      <dgm:prSet/>
      <dgm:spPr>
        <a:ln>
          <a:headEnd type="triangle"/>
          <a:tailEnd type="oval"/>
        </a:ln>
      </dgm:spPr>
      <dgm:t>
        <a:bodyPr/>
        <a:lstStyle/>
        <a:p>
          <a:endParaRPr lang="en-US" sz="2400" b="1"/>
        </a:p>
      </dgm:t>
    </dgm:pt>
    <dgm:pt modelId="{BF9760F8-EC93-4E4A-9C70-97DA26034123}" type="sibTrans" cxnId="{CF114FDC-7C7E-44ED-AF13-6544F73A239D}">
      <dgm:prSet/>
      <dgm:spPr/>
      <dgm:t>
        <a:bodyPr/>
        <a:lstStyle/>
        <a:p>
          <a:endParaRPr lang="en-US" sz="2400" b="1"/>
        </a:p>
      </dgm:t>
    </dgm:pt>
    <dgm:pt modelId="{BB742CE6-3B01-46B3-B46F-6251A6139541}">
      <dgm:prSet phldrT="[Text]" custT="1"/>
      <dgm:spPr>
        <a:solidFill>
          <a:srgbClr val="FFC000"/>
        </a:solidFill>
        <a:effectLst>
          <a:reflection blurRad="12700" stA="0" endPos="32000" dist="12700" dir="5400000" sy="-100000" rotWithShape="0"/>
        </a:effectLst>
      </dgm:spPr>
      <dgm:t>
        <a:bodyPr/>
        <a:lstStyle/>
        <a:p>
          <a:r>
            <a:rPr lang="en-US" sz="1600" b="1" dirty="0" smtClean="0"/>
            <a:t>BVRS manual review</a:t>
          </a:r>
        </a:p>
        <a:p>
          <a:r>
            <a:rPr lang="en-US" sz="1600" b="1" dirty="0" smtClean="0"/>
            <a:t>-Invalid matches</a:t>
          </a:r>
          <a:endParaRPr lang="en-US" sz="1600" b="1" dirty="0"/>
        </a:p>
      </dgm:t>
    </dgm:pt>
    <dgm:pt modelId="{0DFFE2D2-A77D-46F6-BCF6-FE2D01F0F02D}" type="parTrans" cxnId="{DB1D7734-9912-4481-B8F9-2107433A3DAF}">
      <dgm:prSet/>
      <dgm:spPr/>
      <dgm:t>
        <a:bodyPr/>
        <a:lstStyle/>
        <a:p>
          <a:endParaRPr lang="en-US" sz="2400" b="1"/>
        </a:p>
      </dgm:t>
    </dgm:pt>
    <dgm:pt modelId="{EA611C19-135E-4149-94A0-A94C0AEEB37C}" type="sibTrans" cxnId="{DB1D7734-9912-4481-B8F9-2107433A3DAF}">
      <dgm:prSet/>
      <dgm:spPr/>
      <dgm:t>
        <a:bodyPr/>
        <a:lstStyle/>
        <a:p>
          <a:endParaRPr lang="en-US" sz="2400" b="1"/>
        </a:p>
      </dgm:t>
    </dgm:pt>
    <dgm:pt modelId="{197A3038-59BE-43ED-A8F1-6EA20D295F41}">
      <dgm:prSet phldrT="[Text]" custT="1"/>
      <dgm:spPr>
        <a:solidFill>
          <a:schemeClr val="tx2">
            <a:lumMod val="50000"/>
            <a:lumOff val="50000"/>
          </a:schemeClr>
        </a:solidFill>
        <a:effectLst>
          <a:reflection blurRad="12700" stA="0" endPos="32000" dist="12700" dir="5400000" sy="-100000" rotWithShape="0"/>
        </a:effectLst>
      </dgm:spPr>
      <dgm:t>
        <a:bodyPr/>
        <a:lstStyle/>
        <a:p>
          <a:pPr>
            <a:lnSpc>
              <a:spcPct val="100000"/>
            </a:lnSpc>
            <a:spcAft>
              <a:spcPts val="0"/>
            </a:spcAft>
          </a:pPr>
          <a:r>
            <a:rPr lang="en-US" sz="1600" b="1" dirty="0" smtClean="0"/>
            <a:t>SOE</a:t>
          </a:r>
        </a:p>
        <a:p>
          <a:pPr>
            <a:lnSpc>
              <a:spcPct val="100000"/>
            </a:lnSpc>
            <a:spcAft>
              <a:spcPts val="0"/>
            </a:spcAft>
          </a:pPr>
          <a:r>
            <a:rPr lang="en-US" sz="1600" b="1" dirty="0" smtClean="0"/>
            <a:t>Notice to Voter (within 7 days)</a:t>
          </a:r>
        </a:p>
        <a:p>
          <a:pPr>
            <a:lnSpc>
              <a:spcPct val="100000"/>
            </a:lnSpc>
            <a:spcAft>
              <a:spcPts val="0"/>
            </a:spcAft>
          </a:pPr>
          <a:r>
            <a:rPr lang="en-US" sz="1600" b="1" dirty="0" smtClean="0"/>
            <a:t>Determination of Ineligibility</a:t>
          </a:r>
        </a:p>
        <a:p>
          <a:pPr>
            <a:lnSpc>
              <a:spcPct val="100000"/>
            </a:lnSpc>
            <a:spcAft>
              <a:spcPts val="0"/>
            </a:spcAft>
          </a:pPr>
          <a:r>
            <a:rPr lang="en-US" sz="1600" b="1" dirty="0" smtClean="0"/>
            <a:t>Removal (s. 98.075(7), F.S.) if applicable </a:t>
          </a:r>
        </a:p>
        <a:p>
          <a:pPr>
            <a:lnSpc>
              <a:spcPct val="100000"/>
            </a:lnSpc>
            <a:spcAft>
              <a:spcPts val="0"/>
            </a:spcAft>
          </a:pPr>
          <a:r>
            <a:rPr lang="en-US" sz="1600" b="1" dirty="0" smtClean="0"/>
            <a:t>(entire process should take no more than 120 days)</a:t>
          </a:r>
          <a:endParaRPr lang="en-US" sz="1600" b="1" dirty="0"/>
        </a:p>
      </dgm:t>
    </dgm:pt>
    <dgm:pt modelId="{B8FA06AE-C844-4484-8B26-B53F9B6B5F5D}" type="parTrans" cxnId="{3E757B4D-33CA-4480-9616-6ACB095475EE}">
      <dgm:prSet/>
      <dgm:spPr>
        <a:ln>
          <a:headEnd type="oval" w="lg" len="sm"/>
          <a:tailEnd type="triangle"/>
        </a:ln>
      </dgm:spPr>
      <dgm:t>
        <a:bodyPr/>
        <a:lstStyle/>
        <a:p>
          <a:endParaRPr lang="en-US"/>
        </a:p>
      </dgm:t>
    </dgm:pt>
    <dgm:pt modelId="{63BAF9C0-0B3B-48BE-BC38-E76702E3E15C}" type="sibTrans" cxnId="{3E757B4D-33CA-4480-9616-6ACB095475EE}">
      <dgm:prSet/>
      <dgm:spPr/>
      <dgm:t>
        <a:bodyPr/>
        <a:lstStyle/>
        <a:p>
          <a:endParaRPr lang="en-US" sz="2400" b="1"/>
        </a:p>
      </dgm:t>
    </dgm:pt>
    <dgm:pt modelId="{D3E68EF0-17AD-4E2D-B320-58A2133AAD2D}">
      <dgm:prSet custT="1"/>
      <dgm:spPr>
        <a:solidFill>
          <a:srgbClr val="92D050"/>
        </a:solidFill>
        <a:effectLst>
          <a:reflection blurRad="12700" stA="0" endPos="32000" dist="12700" dir="5400000" sy="-100000" rotWithShape="0"/>
        </a:effectLst>
      </dgm:spPr>
      <dgm:t>
        <a:bodyPr/>
        <a:lstStyle/>
        <a:p>
          <a:r>
            <a:rPr lang="en-US" sz="1600" b="1" dirty="0" smtClean="0"/>
            <a:t>BVRS manual review</a:t>
          </a:r>
        </a:p>
        <a:p>
          <a:r>
            <a:rPr lang="en-US" sz="1600" b="1" dirty="0" smtClean="0"/>
            <a:t>Credible and Reliable Files</a:t>
          </a:r>
          <a:endParaRPr lang="en-US" sz="1600" b="1" dirty="0"/>
        </a:p>
      </dgm:t>
    </dgm:pt>
    <dgm:pt modelId="{053075E9-1E9A-4331-9B58-87D577E4A33E}" type="parTrans" cxnId="{B0161818-31A4-4C7B-9EE6-DDA9891A86F3}">
      <dgm:prSet/>
      <dgm:spPr/>
      <dgm:t>
        <a:bodyPr/>
        <a:lstStyle/>
        <a:p>
          <a:endParaRPr lang="en-US" sz="2400" b="1"/>
        </a:p>
      </dgm:t>
    </dgm:pt>
    <dgm:pt modelId="{17E584EF-8A04-4D6D-A953-90010E008453}" type="sibTrans" cxnId="{B0161818-31A4-4C7B-9EE6-DDA9891A86F3}">
      <dgm:prSet/>
      <dgm:spPr/>
      <dgm:t>
        <a:bodyPr/>
        <a:lstStyle/>
        <a:p>
          <a:endParaRPr lang="en-US" sz="2400" b="1"/>
        </a:p>
      </dgm:t>
    </dgm:pt>
    <dgm:pt modelId="{0C684ECD-0872-46D3-90FE-21E1DA1F97F6}" type="pres">
      <dgm:prSet presAssocID="{D82D00B5-BD35-40CE-80A4-A8323CA83426}" presName="Name0" presStyleCnt="0">
        <dgm:presLayoutVars>
          <dgm:chMax val="1"/>
          <dgm:chPref val="1"/>
          <dgm:dir/>
          <dgm:animOne val="branch"/>
          <dgm:animLvl val="lvl"/>
        </dgm:presLayoutVars>
      </dgm:prSet>
      <dgm:spPr/>
      <dgm:t>
        <a:bodyPr/>
        <a:lstStyle/>
        <a:p>
          <a:endParaRPr lang="en-US"/>
        </a:p>
      </dgm:t>
    </dgm:pt>
    <dgm:pt modelId="{F202477B-19BB-467E-971D-00ACF3EE710F}" type="pres">
      <dgm:prSet presAssocID="{8173EA30-2D9D-42DD-8D21-40CC377BF176}" presName="singleCycle" presStyleCnt="0"/>
      <dgm:spPr/>
    </dgm:pt>
    <dgm:pt modelId="{D648987A-D2AD-4695-AB1D-DEF6C48CA482}" type="pres">
      <dgm:prSet presAssocID="{8173EA30-2D9D-42DD-8D21-40CC377BF176}" presName="singleCenter" presStyleLbl="node1" presStyleIdx="0" presStyleCnt="5" custScaleX="110316" custLinFactNeighborX="25186" custLinFactNeighborY="-11831">
        <dgm:presLayoutVars>
          <dgm:chMax val="7"/>
          <dgm:chPref val="7"/>
        </dgm:presLayoutVars>
      </dgm:prSet>
      <dgm:spPr/>
      <dgm:t>
        <a:bodyPr/>
        <a:lstStyle/>
        <a:p>
          <a:endParaRPr lang="en-US"/>
        </a:p>
      </dgm:t>
    </dgm:pt>
    <dgm:pt modelId="{DF9CD35F-4964-4DC9-8D40-FFB1622FEE41}" type="pres">
      <dgm:prSet presAssocID="{47384EDA-1ADA-4EE1-9672-4DE7159B9A8C}" presName="Name56" presStyleLbl="parChTrans1D2" presStyleIdx="0" presStyleCnt="4"/>
      <dgm:spPr/>
      <dgm:t>
        <a:bodyPr/>
        <a:lstStyle/>
        <a:p>
          <a:endParaRPr lang="en-US"/>
        </a:p>
      </dgm:t>
    </dgm:pt>
    <dgm:pt modelId="{21FA8483-050A-489D-BD94-1DE897D47B92}" type="pres">
      <dgm:prSet presAssocID="{90B8B569-AD14-4419-8C08-932897A97858}" presName="text0" presStyleLbl="node1" presStyleIdx="1" presStyleCnt="5" custScaleX="164650" custRadScaleRad="111600" custRadScaleInc="57542">
        <dgm:presLayoutVars>
          <dgm:bulletEnabled val="1"/>
        </dgm:presLayoutVars>
      </dgm:prSet>
      <dgm:spPr/>
      <dgm:t>
        <a:bodyPr/>
        <a:lstStyle/>
        <a:p>
          <a:endParaRPr lang="en-US"/>
        </a:p>
      </dgm:t>
    </dgm:pt>
    <dgm:pt modelId="{2364BD5A-4690-46C6-A34D-0155A62421F6}" type="pres">
      <dgm:prSet presAssocID="{0DFFE2D2-A77D-46F6-BCF6-FE2D01F0F02D}" presName="Name56" presStyleLbl="parChTrans1D2" presStyleIdx="1" presStyleCnt="4"/>
      <dgm:spPr/>
      <dgm:t>
        <a:bodyPr/>
        <a:lstStyle/>
        <a:p>
          <a:endParaRPr lang="en-US"/>
        </a:p>
      </dgm:t>
    </dgm:pt>
    <dgm:pt modelId="{F6FCF7AD-598A-47F7-AD3F-D1A7CF43849D}" type="pres">
      <dgm:prSet presAssocID="{BB742CE6-3B01-46B3-B46F-6251A6139541}" presName="text0" presStyleLbl="node1" presStyleIdx="2" presStyleCnt="5" custScaleY="154041" custRadScaleRad="127183" custRadScaleInc="-19818">
        <dgm:presLayoutVars>
          <dgm:bulletEnabled val="1"/>
        </dgm:presLayoutVars>
      </dgm:prSet>
      <dgm:spPr/>
      <dgm:t>
        <a:bodyPr/>
        <a:lstStyle/>
        <a:p>
          <a:endParaRPr lang="en-US"/>
        </a:p>
      </dgm:t>
    </dgm:pt>
    <dgm:pt modelId="{C27CE203-862B-424C-AE31-2B33A4A17013}" type="pres">
      <dgm:prSet presAssocID="{B8FA06AE-C844-4484-8B26-B53F9B6B5F5D}" presName="Name56" presStyleLbl="parChTrans1D2" presStyleIdx="2" presStyleCnt="4"/>
      <dgm:spPr/>
      <dgm:t>
        <a:bodyPr/>
        <a:lstStyle/>
        <a:p>
          <a:endParaRPr lang="en-US"/>
        </a:p>
      </dgm:t>
    </dgm:pt>
    <dgm:pt modelId="{FD10A8A1-36CE-4E0C-9359-5BA571225E86}" type="pres">
      <dgm:prSet presAssocID="{197A3038-59BE-43ED-A8F1-6EA20D295F41}" presName="text0" presStyleLbl="node1" presStyleIdx="3" presStyleCnt="5" custScaleX="461743" custScaleY="120265" custRadScaleRad="91845" custRadScaleInc="-73423">
        <dgm:presLayoutVars>
          <dgm:bulletEnabled val="1"/>
        </dgm:presLayoutVars>
      </dgm:prSet>
      <dgm:spPr/>
      <dgm:t>
        <a:bodyPr/>
        <a:lstStyle/>
        <a:p>
          <a:endParaRPr lang="en-US"/>
        </a:p>
      </dgm:t>
    </dgm:pt>
    <dgm:pt modelId="{666EDDBD-593F-4883-878C-499FD1F29542}" type="pres">
      <dgm:prSet presAssocID="{053075E9-1E9A-4331-9B58-87D577E4A33E}" presName="Name56" presStyleLbl="parChTrans1D2" presStyleIdx="3" presStyleCnt="4"/>
      <dgm:spPr/>
      <dgm:t>
        <a:bodyPr/>
        <a:lstStyle/>
        <a:p>
          <a:endParaRPr lang="en-US"/>
        </a:p>
      </dgm:t>
    </dgm:pt>
    <dgm:pt modelId="{510E1961-D140-4672-A683-A446978DFD4F}" type="pres">
      <dgm:prSet presAssocID="{D3E68EF0-17AD-4E2D-B320-58A2133AAD2D}" presName="text0" presStyleLbl="node1" presStyleIdx="4" presStyleCnt="5" custScaleY="154041" custRadScaleRad="47743" custRadScaleInc="47328">
        <dgm:presLayoutVars>
          <dgm:bulletEnabled val="1"/>
        </dgm:presLayoutVars>
      </dgm:prSet>
      <dgm:spPr/>
      <dgm:t>
        <a:bodyPr/>
        <a:lstStyle/>
        <a:p>
          <a:endParaRPr lang="en-US"/>
        </a:p>
      </dgm:t>
    </dgm:pt>
  </dgm:ptLst>
  <dgm:cxnLst>
    <dgm:cxn modelId="{98604CAA-B88B-4744-9BAA-C02FEF06D186}" type="presOf" srcId="{BB742CE6-3B01-46B3-B46F-6251A6139541}" destId="{F6FCF7AD-598A-47F7-AD3F-D1A7CF43849D}" srcOrd="0" destOrd="0" presId="urn:microsoft.com/office/officeart/2008/layout/RadialCluster"/>
    <dgm:cxn modelId="{79665C12-776C-4DAF-B8AD-D300680E2AF5}" type="presOf" srcId="{90B8B569-AD14-4419-8C08-932897A97858}" destId="{21FA8483-050A-489D-BD94-1DE897D47B92}" srcOrd="0" destOrd="0" presId="urn:microsoft.com/office/officeart/2008/layout/RadialCluster"/>
    <dgm:cxn modelId="{65BD319C-C2C1-44CA-9478-4367C42F3872}" type="presOf" srcId="{B8FA06AE-C844-4484-8B26-B53F9B6B5F5D}" destId="{C27CE203-862B-424C-AE31-2B33A4A17013}" srcOrd="0" destOrd="0" presId="urn:microsoft.com/office/officeart/2008/layout/RadialCluster"/>
    <dgm:cxn modelId="{A2BF6436-209C-4EBE-9243-AC8F6CB74BD7}" srcId="{D82D00B5-BD35-40CE-80A4-A8323CA83426}" destId="{8173EA30-2D9D-42DD-8D21-40CC377BF176}" srcOrd="0" destOrd="0" parTransId="{FA9A7F1D-F0DB-43A3-9B81-4340E085E5E4}" sibTransId="{A79CA687-2D90-4410-9A37-D92F8A862A50}"/>
    <dgm:cxn modelId="{3A70345B-44EA-4D45-8622-2C03537EDD82}" type="presOf" srcId="{D82D00B5-BD35-40CE-80A4-A8323CA83426}" destId="{0C684ECD-0872-46D3-90FE-21E1DA1F97F6}" srcOrd="0" destOrd="0" presId="urn:microsoft.com/office/officeart/2008/layout/RadialCluster"/>
    <dgm:cxn modelId="{3E757B4D-33CA-4480-9616-6ACB095475EE}" srcId="{8173EA30-2D9D-42DD-8D21-40CC377BF176}" destId="{197A3038-59BE-43ED-A8F1-6EA20D295F41}" srcOrd="2" destOrd="0" parTransId="{B8FA06AE-C844-4484-8B26-B53F9B6B5F5D}" sibTransId="{63BAF9C0-0B3B-48BE-BC38-E76702E3E15C}"/>
    <dgm:cxn modelId="{D25B5454-A1EC-40B8-96CC-1E5A083D2A16}" type="presOf" srcId="{47384EDA-1ADA-4EE1-9672-4DE7159B9A8C}" destId="{DF9CD35F-4964-4DC9-8D40-FFB1622FEE41}" srcOrd="0" destOrd="0" presId="urn:microsoft.com/office/officeart/2008/layout/RadialCluster"/>
    <dgm:cxn modelId="{CF114FDC-7C7E-44ED-AF13-6544F73A239D}" srcId="{8173EA30-2D9D-42DD-8D21-40CC377BF176}" destId="{90B8B569-AD14-4419-8C08-932897A97858}" srcOrd="0" destOrd="0" parTransId="{47384EDA-1ADA-4EE1-9672-4DE7159B9A8C}" sibTransId="{BF9760F8-EC93-4E4A-9C70-97DA26034123}"/>
    <dgm:cxn modelId="{68DF1734-454E-4F8C-A239-FC0F52653844}" type="presOf" srcId="{D3E68EF0-17AD-4E2D-B320-58A2133AAD2D}" destId="{510E1961-D140-4672-A683-A446978DFD4F}" srcOrd="0" destOrd="0" presId="urn:microsoft.com/office/officeart/2008/layout/RadialCluster"/>
    <dgm:cxn modelId="{57781DA9-C099-4F77-9AE6-D08B620BBB6A}" type="presOf" srcId="{197A3038-59BE-43ED-A8F1-6EA20D295F41}" destId="{FD10A8A1-36CE-4E0C-9359-5BA571225E86}" srcOrd="0" destOrd="0" presId="urn:microsoft.com/office/officeart/2008/layout/RadialCluster"/>
    <dgm:cxn modelId="{DB1D7734-9912-4481-B8F9-2107433A3DAF}" srcId="{8173EA30-2D9D-42DD-8D21-40CC377BF176}" destId="{BB742CE6-3B01-46B3-B46F-6251A6139541}" srcOrd="1" destOrd="0" parTransId="{0DFFE2D2-A77D-46F6-BCF6-FE2D01F0F02D}" sibTransId="{EA611C19-135E-4149-94A0-A94C0AEEB37C}"/>
    <dgm:cxn modelId="{B0161818-31A4-4C7B-9EE6-DDA9891A86F3}" srcId="{8173EA30-2D9D-42DD-8D21-40CC377BF176}" destId="{D3E68EF0-17AD-4E2D-B320-58A2133AAD2D}" srcOrd="3" destOrd="0" parTransId="{053075E9-1E9A-4331-9B58-87D577E4A33E}" sibTransId="{17E584EF-8A04-4D6D-A953-90010E008453}"/>
    <dgm:cxn modelId="{F2389CD2-6100-47C8-B271-4EDEE35B7CD7}" type="presOf" srcId="{8173EA30-2D9D-42DD-8D21-40CC377BF176}" destId="{D648987A-D2AD-4695-AB1D-DEF6C48CA482}" srcOrd="0" destOrd="0" presId="urn:microsoft.com/office/officeart/2008/layout/RadialCluster"/>
    <dgm:cxn modelId="{D4CEB7F4-3583-41D2-8A4F-E6F61081843A}" type="presOf" srcId="{0DFFE2D2-A77D-46F6-BCF6-FE2D01F0F02D}" destId="{2364BD5A-4690-46C6-A34D-0155A62421F6}" srcOrd="0" destOrd="0" presId="urn:microsoft.com/office/officeart/2008/layout/RadialCluster"/>
    <dgm:cxn modelId="{4448CB63-8598-4C8A-9778-D2D20696ACA9}" type="presOf" srcId="{053075E9-1E9A-4331-9B58-87D577E4A33E}" destId="{666EDDBD-593F-4883-878C-499FD1F29542}" srcOrd="0" destOrd="0" presId="urn:microsoft.com/office/officeart/2008/layout/RadialCluster"/>
    <dgm:cxn modelId="{38DCE0F4-978F-41F0-BD45-5FCE14561935}" type="presParOf" srcId="{0C684ECD-0872-46D3-90FE-21E1DA1F97F6}" destId="{F202477B-19BB-467E-971D-00ACF3EE710F}" srcOrd="0" destOrd="0" presId="urn:microsoft.com/office/officeart/2008/layout/RadialCluster"/>
    <dgm:cxn modelId="{7AEF6283-95AC-44CF-AFB2-73EFC040751D}" type="presParOf" srcId="{F202477B-19BB-467E-971D-00ACF3EE710F}" destId="{D648987A-D2AD-4695-AB1D-DEF6C48CA482}" srcOrd="0" destOrd="0" presId="urn:microsoft.com/office/officeart/2008/layout/RadialCluster"/>
    <dgm:cxn modelId="{6A3A6487-6E92-48B2-8E9F-56BDC3AB53BC}" type="presParOf" srcId="{F202477B-19BB-467E-971D-00ACF3EE710F}" destId="{DF9CD35F-4964-4DC9-8D40-FFB1622FEE41}" srcOrd="1" destOrd="0" presId="urn:microsoft.com/office/officeart/2008/layout/RadialCluster"/>
    <dgm:cxn modelId="{6C1CA060-FFA7-4638-9E45-55064274C56F}" type="presParOf" srcId="{F202477B-19BB-467E-971D-00ACF3EE710F}" destId="{21FA8483-050A-489D-BD94-1DE897D47B92}" srcOrd="2" destOrd="0" presId="urn:microsoft.com/office/officeart/2008/layout/RadialCluster"/>
    <dgm:cxn modelId="{F471FB64-E014-4A45-8AA0-B7FD6FB545E4}" type="presParOf" srcId="{F202477B-19BB-467E-971D-00ACF3EE710F}" destId="{2364BD5A-4690-46C6-A34D-0155A62421F6}" srcOrd="3" destOrd="0" presId="urn:microsoft.com/office/officeart/2008/layout/RadialCluster"/>
    <dgm:cxn modelId="{6CBF61D8-4B2F-40F9-AFFF-F795607050C5}" type="presParOf" srcId="{F202477B-19BB-467E-971D-00ACF3EE710F}" destId="{F6FCF7AD-598A-47F7-AD3F-D1A7CF43849D}" srcOrd="4" destOrd="0" presId="urn:microsoft.com/office/officeart/2008/layout/RadialCluster"/>
    <dgm:cxn modelId="{E8826ED7-17C9-4E6C-B4D2-C4AF1438BFA8}" type="presParOf" srcId="{F202477B-19BB-467E-971D-00ACF3EE710F}" destId="{C27CE203-862B-424C-AE31-2B33A4A17013}" srcOrd="5" destOrd="0" presId="urn:microsoft.com/office/officeart/2008/layout/RadialCluster"/>
    <dgm:cxn modelId="{BAA359C9-DC6C-48D4-A56F-C00F2579913E}" type="presParOf" srcId="{F202477B-19BB-467E-971D-00ACF3EE710F}" destId="{FD10A8A1-36CE-4E0C-9359-5BA571225E86}" srcOrd="6" destOrd="0" presId="urn:microsoft.com/office/officeart/2008/layout/RadialCluster"/>
    <dgm:cxn modelId="{B30D050B-8AC4-44FD-B222-7167A0FF9F5F}" type="presParOf" srcId="{F202477B-19BB-467E-971D-00ACF3EE710F}" destId="{666EDDBD-593F-4883-878C-499FD1F29542}" srcOrd="7" destOrd="0" presId="urn:microsoft.com/office/officeart/2008/layout/RadialCluster"/>
    <dgm:cxn modelId="{2241A8BC-EFCA-4890-8945-7D48DCFB94F1}" type="presParOf" srcId="{F202477B-19BB-467E-971D-00ACF3EE710F}" destId="{510E1961-D140-4672-A683-A446978DFD4F}" srcOrd="8"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2D00B5-BD35-40CE-80A4-A8323CA83426}" type="doc">
      <dgm:prSet loTypeId="urn:microsoft.com/office/officeart/2008/layout/RadialCluster" loCatId="cycle" qsTypeId="urn:microsoft.com/office/officeart/2005/8/quickstyle/3d1" qsCatId="3D" csTypeId="urn:microsoft.com/office/officeart/2005/8/colors/accent0_1" csCatId="mainScheme" phldr="1"/>
      <dgm:spPr/>
      <dgm:t>
        <a:bodyPr/>
        <a:lstStyle/>
        <a:p>
          <a:endParaRPr lang="en-US"/>
        </a:p>
      </dgm:t>
    </dgm:pt>
    <dgm:pt modelId="{8173EA30-2D9D-42DD-8D21-40CC377BF176}">
      <dgm:prSet phldrT="[Text]" custT="1"/>
      <dgm:spPr>
        <a:solidFill>
          <a:srgbClr val="C00000"/>
        </a:solidFill>
        <a:effectLst>
          <a:reflection blurRad="12700" stA="0" endPos="32000" dist="12700" dir="5400000" sy="-100000" rotWithShape="0"/>
        </a:effectLst>
      </dgm:spPr>
      <dgm:t>
        <a:bodyPr/>
        <a:lstStyle/>
        <a:p>
          <a:r>
            <a:rPr lang="en-US" sz="4400" b="1" dirty="0" smtClean="0"/>
            <a:t>FVRS</a:t>
          </a:r>
          <a:endParaRPr lang="en-US" sz="4400" b="1" dirty="0"/>
        </a:p>
      </dgm:t>
    </dgm:pt>
    <dgm:pt modelId="{FA9A7F1D-F0DB-43A3-9B81-4340E085E5E4}" type="parTrans" cxnId="{A2BF6436-209C-4EBE-9243-AC8F6CB74BD7}">
      <dgm:prSet/>
      <dgm:spPr/>
      <dgm:t>
        <a:bodyPr/>
        <a:lstStyle/>
        <a:p>
          <a:endParaRPr lang="en-US" sz="2400" b="1"/>
        </a:p>
      </dgm:t>
    </dgm:pt>
    <dgm:pt modelId="{A79CA687-2D90-4410-9A37-D92F8A862A50}" type="sibTrans" cxnId="{A2BF6436-209C-4EBE-9243-AC8F6CB74BD7}">
      <dgm:prSet/>
      <dgm:spPr/>
      <dgm:t>
        <a:bodyPr/>
        <a:lstStyle/>
        <a:p>
          <a:endParaRPr lang="en-US" sz="2400" b="1"/>
        </a:p>
      </dgm:t>
    </dgm:pt>
    <dgm:pt modelId="{90B8B569-AD14-4419-8C08-932897A97858}">
      <dgm:prSet phldrT="[Text]" custT="1"/>
      <dgm:spPr>
        <a:solidFill>
          <a:schemeClr val="bg1"/>
        </a:solidFill>
        <a:ln>
          <a:solidFill>
            <a:schemeClr val="tx1"/>
          </a:solidFill>
        </a:ln>
        <a:effectLst>
          <a:reflection blurRad="12700" stA="0" endPos="32000" dist="12700" dir="5400000" sy="-100000" rotWithShape="0"/>
        </a:effectLst>
      </dgm:spPr>
      <dgm:t>
        <a:bodyPr/>
        <a:lstStyle/>
        <a:p>
          <a:pPr algn="ctr"/>
          <a:r>
            <a:rPr lang="en-US" sz="1600" b="1" dirty="0" smtClean="0">
              <a:solidFill>
                <a:schemeClr val="tx1"/>
              </a:solidFill>
            </a:rPr>
            <a:t>Social Security Master Death File Index</a:t>
          </a:r>
        </a:p>
        <a:p>
          <a:pPr algn="l"/>
          <a:r>
            <a:rPr lang="en-US" sz="1600" dirty="0" smtClean="0">
              <a:solidFill>
                <a:schemeClr val="tx1"/>
              </a:solidFill>
            </a:rPr>
            <a:t>Weekly automated run -Nationwide death database</a:t>
          </a:r>
        </a:p>
        <a:p>
          <a:pPr algn="ctr"/>
          <a:r>
            <a:rPr lang="en-US" sz="1600" b="1" dirty="0" smtClean="0">
              <a:solidFill>
                <a:schemeClr val="tx1"/>
              </a:solidFill>
            </a:rPr>
            <a:t>Florida Department of Health/Bureau of Vital Statistics</a:t>
          </a:r>
        </a:p>
        <a:p>
          <a:pPr algn="ctr"/>
          <a:r>
            <a:rPr lang="en-US" sz="1600" dirty="0" smtClean="0">
              <a:solidFill>
                <a:schemeClr val="tx1"/>
              </a:solidFill>
            </a:rPr>
            <a:t>Daily automated run - In-state deaths and deaths from states sharing deceased data through the National Association for Public Health Statistics &amp; Information Systems (NAPHSIS) Steve Database</a:t>
          </a:r>
          <a:endParaRPr lang="en-US" sz="1600" b="1" dirty="0">
            <a:solidFill>
              <a:schemeClr val="tx1"/>
            </a:solidFill>
          </a:endParaRPr>
        </a:p>
      </dgm:t>
    </dgm:pt>
    <dgm:pt modelId="{47384EDA-1ADA-4EE1-9672-4DE7159B9A8C}" type="parTrans" cxnId="{CF114FDC-7C7E-44ED-AF13-6544F73A239D}">
      <dgm:prSet/>
      <dgm:spPr/>
      <dgm:t>
        <a:bodyPr/>
        <a:lstStyle/>
        <a:p>
          <a:endParaRPr lang="en-US" sz="2400" b="1"/>
        </a:p>
      </dgm:t>
    </dgm:pt>
    <dgm:pt modelId="{BF9760F8-EC93-4E4A-9C70-97DA26034123}" type="sibTrans" cxnId="{CF114FDC-7C7E-44ED-AF13-6544F73A239D}">
      <dgm:prSet/>
      <dgm:spPr/>
      <dgm:t>
        <a:bodyPr/>
        <a:lstStyle/>
        <a:p>
          <a:endParaRPr lang="en-US" sz="2400" b="1"/>
        </a:p>
      </dgm:t>
    </dgm:pt>
    <dgm:pt modelId="{BB742CE6-3B01-46B3-B46F-6251A6139541}">
      <dgm:prSet phldrT="[Text]" custT="1"/>
      <dgm:spPr>
        <a:solidFill>
          <a:srgbClr val="FFC000"/>
        </a:solidFill>
        <a:effectLst>
          <a:reflection blurRad="12700" stA="0" endPos="32000" dist="12700" dir="5400000" sy="-100000" rotWithShape="0"/>
        </a:effectLst>
      </dgm:spPr>
      <dgm:t>
        <a:bodyPr/>
        <a:lstStyle/>
        <a:p>
          <a:r>
            <a:rPr lang="en-US" sz="1600" b="1" dirty="0" smtClean="0"/>
            <a:t>Potential Matches BVRS Manual Review</a:t>
          </a:r>
          <a:endParaRPr lang="en-US" sz="1600" b="1" dirty="0"/>
        </a:p>
      </dgm:t>
    </dgm:pt>
    <dgm:pt modelId="{0DFFE2D2-A77D-46F6-BCF6-FE2D01F0F02D}" type="parTrans" cxnId="{DB1D7734-9912-4481-B8F9-2107433A3DAF}">
      <dgm:prSet/>
      <dgm:spPr/>
      <dgm:t>
        <a:bodyPr/>
        <a:lstStyle/>
        <a:p>
          <a:endParaRPr lang="en-US" sz="2400" b="1"/>
        </a:p>
      </dgm:t>
    </dgm:pt>
    <dgm:pt modelId="{EA611C19-135E-4149-94A0-A94C0AEEB37C}" type="sibTrans" cxnId="{DB1D7734-9912-4481-B8F9-2107433A3DAF}">
      <dgm:prSet/>
      <dgm:spPr/>
      <dgm:t>
        <a:bodyPr/>
        <a:lstStyle/>
        <a:p>
          <a:endParaRPr lang="en-US" sz="2400" b="1"/>
        </a:p>
      </dgm:t>
    </dgm:pt>
    <dgm:pt modelId="{D3E68EF0-17AD-4E2D-B320-58A2133AAD2D}">
      <dgm:prSet custT="1"/>
      <dgm:spPr>
        <a:solidFill>
          <a:srgbClr val="92D050"/>
        </a:solidFill>
        <a:effectLst>
          <a:reflection blurRad="12700" stA="0" endPos="32000" dist="12700" dir="5400000" sy="-100000" rotWithShape="0"/>
        </a:effectLst>
      </dgm:spPr>
      <dgm:t>
        <a:bodyPr/>
        <a:lstStyle/>
        <a:p>
          <a:r>
            <a:rPr lang="en-US" sz="1600" b="1" dirty="0" smtClean="0"/>
            <a:t>Exact Matches</a:t>
          </a:r>
          <a:endParaRPr lang="en-US" sz="1600" b="1" dirty="0"/>
        </a:p>
      </dgm:t>
    </dgm:pt>
    <dgm:pt modelId="{053075E9-1E9A-4331-9B58-87D577E4A33E}" type="parTrans" cxnId="{B0161818-31A4-4C7B-9EE6-DDA9891A86F3}">
      <dgm:prSet/>
      <dgm:spPr/>
      <dgm:t>
        <a:bodyPr/>
        <a:lstStyle/>
        <a:p>
          <a:endParaRPr lang="en-US" sz="2400" b="1"/>
        </a:p>
      </dgm:t>
    </dgm:pt>
    <dgm:pt modelId="{17E584EF-8A04-4D6D-A953-90010E008453}" type="sibTrans" cxnId="{B0161818-31A4-4C7B-9EE6-DDA9891A86F3}">
      <dgm:prSet/>
      <dgm:spPr/>
      <dgm:t>
        <a:bodyPr/>
        <a:lstStyle/>
        <a:p>
          <a:endParaRPr lang="en-US" sz="2400" b="1"/>
        </a:p>
      </dgm:t>
    </dgm:pt>
    <dgm:pt modelId="{197A3038-59BE-43ED-A8F1-6EA20D295F41}">
      <dgm:prSet phldrT="[Text]" custT="1"/>
      <dgm:spPr>
        <a:solidFill>
          <a:schemeClr val="tx2">
            <a:lumMod val="50000"/>
            <a:lumOff val="50000"/>
          </a:schemeClr>
        </a:solidFill>
        <a:effectLst>
          <a:reflection blurRad="12700" stA="0" endPos="32000" dist="12700" dir="5400000" sy="-100000" rotWithShape="0"/>
        </a:effectLst>
      </dgm:spPr>
      <dgm:t>
        <a:bodyPr/>
        <a:lstStyle/>
        <a:p>
          <a:pPr>
            <a:lnSpc>
              <a:spcPct val="100000"/>
            </a:lnSpc>
            <a:spcAft>
              <a:spcPts val="0"/>
            </a:spcAft>
          </a:pPr>
          <a:r>
            <a:rPr lang="en-US" sz="1600" b="1" dirty="0" smtClean="0">
              <a:solidFill>
                <a:schemeClr val="tx1"/>
              </a:solidFill>
            </a:rPr>
            <a:t>Automated notice to SOE through FVRS</a:t>
          </a:r>
        </a:p>
        <a:p>
          <a:pPr>
            <a:lnSpc>
              <a:spcPct val="100000"/>
            </a:lnSpc>
            <a:spcAft>
              <a:spcPts val="0"/>
            </a:spcAft>
          </a:pPr>
          <a:r>
            <a:rPr lang="en-US" sz="1600" i="1" dirty="0" smtClean="0">
              <a:solidFill>
                <a:schemeClr val="tx1"/>
              </a:solidFill>
            </a:rPr>
            <a:t>Streamline removal process (s. 98.075(2), Fla. Stat.)</a:t>
          </a:r>
        </a:p>
        <a:p>
          <a:pPr>
            <a:lnSpc>
              <a:spcPct val="100000"/>
            </a:lnSpc>
            <a:spcAft>
              <a:spcPts val="0"/>
            </a:spcAft>
          </a:pPr>
          <a:r>
            <a:rPr lang="en-US" sz="1600" i="1" dirty="0" smtClean="0">
              <a:solidFill>
                <a:schemeClr val="tx1"/>
              </a:solidFill>
            </a:rPr>
            <a:t>No later than 7 days</a:t>
          </a:r>
        </a:p>
        <a:p>
          <a:pPr>
            <a:lnSpc>
              <a:spcPct val="100000"/>
            </a:lnSpc>
            <a:spcAft>
              <a:spcPts val="0"/>
            </a:spcAft>
          </a:pPr>
          <a:r>
            <a:rPr lang="en-US" sz="1600" i="1" dirty="0" smtClean="0">
              <a:solidFill>
                <a:schemeClr val="tx1"/>
              </a:solidFill>
            </a:rPr>
            <a:t>No notice to the voter</a:t>
          </a:r>
        </a:p>
        <a:p>
          <a:pPr>
            <a:lnSpc>
              <a:spcPct val="100000"/>
            </a:lnSpc>
            <a:spcAft>
              <a:spcPts val="0"/>
            </a:spcAft>
          </a:pPr>
          <a:r>
            <a:rPr lang="en-US" sz="1600" b="1" i="1" dirty="0" smtClean="0">
              <a:solidFill>
                <a:schemeClr val="tx1"/>
              </a:solidFill>
            </a:rPr>
            <a:t>Streamlined removal also applies with copy of death certificate</a:t>
          </a:r>
          <a:endParaRPr lang="en-US" sz="1600" b="1" dirty="0">
            <a:solidFill>
              <a:schemeClr val="tx1"/>
            </a:solidFill>
          </a:endParaRPr>
        </a:p>
      </dgm:t>
    </dgm:pt>
    <dgm:pt modelId="{63BAF9C0-0B3B-48BE-BC38-E76702E3E15C}" type="sibTrans" cxnId="{3E757B4D-33CA-4480-9616-6ACB095475EE}">
      <dgm:prSet/>
      <dgm:spPr/>
      <dgm:t>
        <a:bodyPr/>
        <a:lstStyle/>
        <a:p>
          <a:endParaRPr lang="en-US" sz="2400" b="1"/>
        </a:p>
      </dgm:t>
    </dgm:pt>
    <dgm:pt modelId="{B8FA06AE-C844-4484-8B26-B53F9B6B5F5D}" type="parTrans" cxnId="{3E757B4D-33CA-4480-9616-6ACB095475EE}">
      <dgm:prSet/>
      <dgm:spPr/>
      <dgm:t>
        <a:bodyPr/>
        <a:lstStyle/>
        <a:p>
          <a:endParaRPr lang="en-US" sz="2400" b="1"/>
        </a:p>
      </dgm:t>
    </dgm:pt>
    <dgm:pt modelId="{0C684ECD-0872-46D3-90FE-21E1DA1F97F6}" type="pres">
      <dgm:prSet presAssocID="{D82D00B5-BD35-40CE-80A4-A8323CA83426}" presName="Name0" presStyleCnt="0">
        <dgm:presLayoutVars>
          <dgm:chMax val="1"/>
          <dgm:chPref val="1"/>
          <dgm:dir/>
          <dgm:animOne val="branch"/>
          <dgm:animLvl val="lvl"/>
        </dgm:presLayoutVars>
      </dgm:prSet>
      <dgm:spPr/>
      <dgm:t>
        <a:bodyPr/>
        <a:lstStyle/>
        <a:p>
          <a:endParaRPr lang="en-US"/>
        </a:p>
      </dgm:t>
    </dgm:pt>
    <dgm:pt modelId="{F202477B-19BB-467E-971D-00ACF3EE710F}" type="pres">
      <dgm:prSet presAssocID="{8173EA30-2D9D-42DD-8D21-40CC377BF176}" presName="singleCycle" presStyleCnt="0"/>
      <dgm:spPr/>
    </dgm:pt>
    <dgm:pt modelId="{D648987A-D2AD-4695-AB1D-DEF6C48CA482}" type="pres">
      <dgm:prSet presAssocID="{8173EA30-2D9D-42DD-8D21-40CC377BF176}" presName="singleCenter" presStyleLbl="node1" presStyleIdx="0" presStyleCnt="5" custScaleX="110316" custLinFactNeighborX="-184" custLinFactNeighborY="-5065">
        <dgm:presLayoutVars>
          <dgm:chMax val="7"/>
          <dgm:chPref val="7"/>
        </dgm:presLayoutVars>
      </dgm:prSet>
      <dgm:spPr/>
      <dgm:t>
        <a:bodyPr/>
        <a:lstStyle/>
        <a:p>
          <a:endParaRPr lang="en-US"/>
        </a:p>
      </dgm:t>
    </dgm:pt>
    <dgm:pt modelId="{DF9CD35F-4964-4DC9-8D40-FFB1622FEE41}" type="pres">
      <dgm:prSet presAssocID="{47384EDA-1ADA-4EE1-9672-4DE7159B9A8C}" presName="Name56" presStyleLbl="parChTrans1D2" presStyleIdx="0" presStyleCnt="4"/>
      <dgm:spPr/>
      <dgm:t>
        <a:bodyPr/>
        <a:lstStyle/>
        <a:p>
          <a:endParaRPr lang="en-US"/>
        </a:p>
      </dgm:t>
    </dgm:pt>
    <dgm:pt modelId="{21FA8483-050A-489D-BD94-1DE897D47B92}" type="pres">
      <dgm:prSet presAssocID="{90B8B569-AD14-4419-8C08-932897A97858}" presName="text0" presStyleLbl="node1" presStyleIdx="1" presStyleCnt="5" custScaleX="641744" custScaleY="145118" custRadScaleRad="91734" custRadScaleInc="-5603">
        <dgm:presLayoutVars>
          <dgm:bulletEnabled val="1"/>
        </dgm:presLayoutVars>
      </dgm:prSet>
      <dgm:spPr/>
      <dgm:t>
        <a:bodyPr/>
        <a:lstStyle/>
        <a:p>
          <a:endParaRPr lang="en-US"/>
        </a:p>
      </dgm:t>
    </dgm:pt>
    <dgm:pt modelId="{2364BD5A-4690-46C6-A34D-0155A62421F6}" type="pres">
      <dgm:prSet presAssocID="{0DFFE2D2-A77D-46F6-BCF6-FE2D01F0F02D}" presName="Name56" presStyleLbl="parChTrans1D2" presStyleIdx="1" presStyleCnt="4"/>
      <dgm:spPr/>
      <dgm:t>
        <a:bodyPr/>
        <a:lstStyle/>
        <a:p>
          <a:endParaRPr lang="en-US"/>
        </a:p>
      </dgm:t>
    </dgm:pt>
    <dgm:pt modelId="{F6FCF7AD-598A-47F7-AD3F-D1A7CF43849D}" type="pres">
      <dgm:prSet presAssocID="{BB742CE6-3B01-46B3-B46F-6251A6139541}" presName="text0" presStyleLbl="node1" presStyleIdx="2" presStyleCnt="5" custScaleY="154041" custRadScaleRad="83173" custRadScaleInc="2485">
        <dgm:presLayoutVars>
          <dgm:bulletEnabled val="1"/>
        </dgm:presLayoutVars>
      </dgm:prSet>
      <dgm:spPr/>
      <dgm:t>
        <a:bodyPr/>
        <a:lstStyle/>
        <a:p>
          <a:endParaRPr lang="en-US"/>
        </a:p>
      </dgm:t>
    </dgm:pt>
    <dgm:pt modelId="{C27CE203-862B-424C-AE31-2B33A4A17013}" type="pres">
      <dgm:prSet presAssocID="{B8FA06AE-C844-4484-8B26-B53F9B6B5F5D}" presName="Name56" presStyleLbl="parChTrans1D2" presStyleIdx="2" presStyleCnt="4"/>
      <dgm:spPr/>
      <dgm:t>
        <a:bodyPr/>
        <a:lstStyle/>
        <a:p>
          <a:endParaRPr lang="en-US"/>
        </a:p>
      </dgm:t>
    </dgm:pt>
    <dgm:pt modelId="{FD10A8A1-36CE-4E0C-9359-5BA571225E86}" type="pres">
      <dgm:prSet presAssocID="{197A3038-59BE-43ED-A8F1-6EA20D295F41}" presName="text0" presStyleLbl="node1" presStyleIdx="3" presStyleCnt="5" custScaleX="557511" custScaleY="118701" custRadScaleRad="75442" custRadScaleInc="145">
        <dgm:presLayoutVars>
          <dgm:bulletEnabled val="1"/>
        </dgm:presLayoutVars>
      </dgm:prSet>
      <dgm:spPr/>
      <dgm:t>
        <a:bodyPr/>
        <a:lstStyle/>
        <a:p>
          <a:endParaRPr lang="en-US"/>
        </a:p>
      </dgm:t>
    </dgm:pt>
    <dgm:pt modelId="{666EDDBD-593F-4883-878C-499FD1F29542}" type="pres">
      <dgm:prSet presAssocID="{053075E9-1E9A-4331-9B58-87D577E4A33E}" presName="Name56" presStyleLbl="parChTrans1D2" presStyleIdx="3" presStyleCnt="4"/>
      <dgm:spPr/>
      <dgm:t>
        <a:bodyPr/>
        <a:lstStyle/>
        <a:p>
          <a:endParaRPr lang="en-US"/>
        </a:p>
      </dgm:t>
    </dgm:pt>
    <dgm:pt modelId="{510E1961-D140-4672-A683-A446978DFD4F}" type="pres">
      <dgm:prSet presAssocID="{D3E68EF0-17AD-4E2D-B320-58A2133AAD2D}" presName="text0" presStyleLbl="node1" presStyleIdx="4" presStyleCnt="5" custScaleY="154041" custRadScaleRad="94409" custRadScaleInc="-2188">
        <dgm:presLayoutVars>
          <dgm:bulletEnabled val="1"/>
        </dgm:presLayoutVars>
      </dgm:prSet>
      <dgm:spPr/>
      <dgm:t>
        <a:bodyPr/>
        <a:lstStyle/>
        <a:p>
          <a:endParaRPr lang="en-US"/>
        </a:p>
      </dgm:t>
    </dgm:pt>
  </dgm:ptLst>
  <dgm:cxnLst>
    <dgm:cxn modelId="{9017CAB1-CF36-4CE2-9E5B-94C8153CB594}" type="presOf" srcId="{0DFFE2D2-A77D-46F6-BCF6-FE2D01F0F02D}" destId="{2364BD5A-4690-46C6-A34D-0155A62421F6}" srcOrd="0" destOrd="0" presId="urn:microsoft.com/office/officeart/2008/layout/RadialCluster"/>
    <dgm:cxn modelId="{A2BF6436-209C-4EBE-9243-AC8F6CB74BD7}" srcId="{D82D00B5-BD35-40CE-80A4-A8323CA83426}" destId="{8173EA30-2D9D-42DD-8D21-40CC377BF176}" srcOrd="0" destOrd="0" parTransId="{FA9A7F1D-F0DB-43A3-9B81-4340E085E5E4}" sibTransId="{A79CA687-2D90-4410-9A37-D92F8A862A50}"/>
    <dgm:cxn modelId="{8A4B3A47-CC80-4CCE-AB10-4824B921137B}" type="presOf" srcId="{8173EA30-2D9D-42DD-8D21-40CC377BF176}" destId="{D648987A-D2AD-4695-AB1D-DEF6C48CA482}" srcOrd="0" destOrd="0" presId="urn:microsoft.com/office/officeart/2008/layout/RadialCluster"/>
    <dgm:cxn modelId="{0A70F281-025D-4B95-854B-6F0DB67ECCFE}" type="presOf" srcId="{B8FA06AE-C844-4484-8B26-B53F9B6B5F5D}" destId="{C27CE203-862B-424C-AE31-2B33A4A17013}" srcOrd="0" destOrd="0" presId="urn:microsoft.com/office/officeart/2008/layout/RadialCluster"/>
    <dgm:cxn modelId="{3E757B4D-33CA-4480-9616-6ACB095475EE}" srcId="{8173EA30-2D9D-42DD-8D21-40CC377BF176}" destId="{197A3038-59BE-43ED-A8F1-6EA20D295F41}" srcOrd="2" destOrd="0" parTransId="{B8FA06AE-C844-4484-8B26-B53F9B6B5F5D}" sibTransId="{63BAF9C0-0B3B-48BE-BC38-E76702E3E15C}"/>
    <dgm:cxn modelId="{80BFE588-F7A0-48F5-9046-2049671A376D}" type="presOf" srcId="{197A3038-59BE-43ED-A8F1-6EA20D295F41}" destId="{FD10A8A1-36CE-4E0C-9359-5BA571225E86}" srcOrd="0" destOrd="0" presId="urn:microsoft.com/office/officeart/2008/layout/RadialCluster"/>
    <dgm:cxn modelId="{CF114FDC-7C7E-44ED-AF13-6544F73A239D}" srcId="{8173EA30-2D9D-42DD-8D21-40CC377BF176}" destId="{90B8B569-AD14-4419-8C08-932897A97858}" srcOrd="0" destOrd="0" parTransId="{47384EDA-1ADA-4EE1-9672-4DE7159B9A8C}" sibTransId="{BF9760F8-EC93-4E4A-9C70-97DA26034123}"/>
    <dgm:cxn modelId="{5E55DFEF-0C5A-4724-9A46-F27E0BAF4E11}" type="presOf" srcId="{D82D00B5-BD35-40CE-80A4-A8323CA83426}" destId="{0C684ECD-0872-46D3-90FE-21E1DA1F97F6}" srcOrd="0" destOrd="0" presId="urn:microsoft.com/office/officeart/2008/layout/RadialCluster"/>
    <dgm:cxn modelId="{DB1D7734-9912-4481-B8F9-2107433A3DAF}" srcId="{8173EA30-2D9D-42DD-8D21-40CC377BF176}" destId="{BB742CE6-3B01-46B3-B46F-6251A6139541}" srcOrd="1" destOrd="0" parTransId="{0DFFE2D2-A77D-46F6-BCF6-FE2D01F0F02D}" sibTransId="{EA611C19-135E-4149-94A0-A94C0AEEB37C}"/>
    <dgm:cxn modelId="{78C8EAE3-2FFE-4810-AC7C-DF9FD9EB9F60}" type="presOf" srcId="{053075E9-1E9A-4331-9B58-87D577E4A33E}" destId="{666EDDBD-593F-4883-878C-499FD1F29542}" srcOrd="0" destOrd="0" presId="urn:microsoft.com/office/officeart/2008/layout/RadialCluster"/>
    <dgm:cxn modelId="{B0161818-31A4-4C7B-9EE6-DDA9891A86F3}" srcId="{8173EA30-2D9D-42DD-8D21-40CC377BF176}" destId="{D3E68EF0-17AD-4E2D-B320-58A2133AAD2D}" srcOrd="3" destOrd="0" parTransId="{053075E9-1E9A-4331-9B58-87D577E4A33E}" sibTransId="{17E584EF-8A04-4D6D-A953-90010E008453}"/>
    <dgm:cxn modelId="{954253B6-0B9B-4EB2-83BF-9B71AA1414E7}" type="presOf" srcId="{D3E68EF0-17AD-4E2D-B320-58A2133AAD2D}" destId="{510E1961-D140-4672-A683-A446978DFD4F}" srcOrd="0" destOrd="0" presId="urn:microsoft.com/office/officeart/2008/layout/RadialCluster"/>
    <dgm:cxn modelId="{8D8F88B0-F99C-4058-9696-2CD43144AF0B}" type="presOf" srcId="{47384EDA-1ADA-4EE1-9672-4DE7159B9A8C}" destId="{DF9CD35F-4964-4DC9-8D40-FFB1622FEE41}" srcOrd="0" destOrd="0" presId="urn:microsoft.com/office/officeart/2008/layout/RadialCluster"/>
    <dgm:cxn modelId="{94419768-8F36-4437-ADE2-0A6A3A9A371C}" type="presOf" srcId="{BB742CE6-3B01-46B3-B46F-6251A6139541}" destId="{F6FCF7AD-598A-47F7-AD3F-D1A7CF43849D}" srcOrd="0" destOrd="0" presId="urn:microsoft.com/office/officeart/2008/layout/RadialCluster"/>
    <dgm:cxn modelId="{C0F8615A-4679-464B-A806-B929230C2DB2}" type="presOf" srcId="{90B8B569-AD14-4419-8C08-932897A97858}" destId="{21FA8483-050A-489D-BD94-1DE897D47B92}" srcOrd="0" destOrd="0" presId="urn:microsoft.com/office/officeart/2008/layout/RadialCluster"/>
    <dgm:cxn modelId="{D90C172B-04ED-4C0A-8E8A-895DE2897C86}" type="presParOf" srcId="{0C684ECD-0872-46D3-90FE-21E1DA1F97F6}" destId="{F202477B-19BB-467E-971D-00ACF3EE710F}" srcOrd="0" destOrd="0" presId="urn:microsoft.com/office/officeart/2008/layout/RadialCluster"/>
    <dgm:cxn modelId="{65EE41AF-42FF-4DFC-9193-A77A0EFE21C0}" type="presParOf" srcId="{F202477B-19BB-467E-971D-00ACF3EE710F}" destId="{D648987A-D2AD-4695-AB1D-DEF6C48CA482}" srcOrd="0" destOrd="0" presId="urn:microsoft.com/office/officeart/2008/layout/RadialCluster"/>
    <dgm:cxn modelId="{5EFD680C-D3A7-42F3-B6C9-B0BB0878EE67}" type="presParOf" srcId="{F202477B-19BB-467E-971D-00ACF3EE710F}" destId="{DF9CD35F-4964-4DC9-8D40-FFB1622FEE41}" srcOrd="1" destOrd="0" presId="urn:microsoft.com/office/officeart/2008/layout/RadialCluster"/>
    <dgm:cxn modelId="{EC447D63-836B-44C9-BD16-DFDB00E915A2}" type="presParOf" srcId="{F202477B-19BB-467E-971D-00ACF3EE710F}" destId="{21FA8483-050A-489D-BD94-1DE897D47B92}" srcOrd="2" destOrd="0" presId="urn:microsoft.com/office/officeart/2008/layout/RadialCluster"/>
    <dgm:cxn modelId="{55EC32C2-37E6-4D03-ABCE-38D2C35C0DB7}" type="presParOf" srcId="{F202477B-19BB-467E-971D-00ACF3EE710F}" destId="{2364BD5A-4690-46C6-A34D-0155A62421F6}" srcOrd="3" destOrd="0" presId="urn:microsoft.com/office/officeart/2008/layout/RadialCluster"/>
    <dgm:cxn modelId="{174ED5F6-9264-488C-86E7-5474622F8285}" type="presParOf" srcId="{F202477B-19BB-467E-971D-00ACF3EE710F}" destId="{F6FCF7AD-598A-47F7-AD3F-D1A7CF43849D}" srcOrd="4" destOrd="0" presId="urn:microsoft.com/office/officeart/2008/layout/RadialCluster"/>
    <dgm:cxn modelId="{2B57F6A7-1581-4BB3-98EA-23ACB2263D2F}" type="presParOf" srcId="{F202477B-19BB-467E-971D-00ACF3EE710F}" destId="{C27CE203-862B-424C-AE31-2B33A4A17013}" srcOrd="5" destOrd="0" presId="urn:microsoft.com/office/officeart/2008/layout/RadialCluster"/>
    <dgm:cxn modelId="{2A313B16-D827-4C2A-8E8A-11BBC85A43BB}" type="presParOf" srcId="{F202477B-19BB-467E-971D-00ACF3EE710F}" destId="{FD10A8A1-36CE-4E0C-9359-5BA571225E86}" srcOrd="6" destOrd="0" presId="urn:microsoft.com/office/officeart/2008/layout/RadialCluster"/>
    <dgm:cxn modelId="{33BE4DD8-0CE6-4C23-94CF-A0467D178008}" type="presParOf" srcId="{F202477B-19BB-467E-971D-00ACF3EE710F}" destId="{666EDDBD-593F-4883-878C-499FD1F29542}" srcOrd="7" destOrd="0" presId="urn:microsoft.com/office/officeart/2008/layout/RadialCluster"/>
    <dgm:cxn modelId="{767DC097-053D-4C14-A6A4-BC02549450F0}" type="presParOf" srcId="{F202477B-19BB-467E-971D-00ACF3EE710F}" destId="{510E1961-D140-4672-A683-A446978DFD4F}" srcOrd="8"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83D02-3E6C-46DD-9B7E-46D350F4FDA1}">
      <dsp:nvSpPr>
        <dsp:cNvPr id="0" name=""/>
        <dsp:cNvSpPr/>
      </dsp:nvSpPr>
      <dsp:spPr>
        <a:xfrm>
          <a:off x="0" y="808527"/>
          <a:ext cx="213945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a:t>DHSMV/SSA</a:t>
          </a:r>
        </a:p>
        <a:p>
          <a:pPr lvl="0" algn="r" defTabSz="889000">
            <a:lnSpc>
              <a:spcPct val="90000"/>
            </a:lnSpc>
            <a:spcBef>
              <a:spcPct val="0"/>
            </a:spcBef>
            <a:spcAft>
              <a:spcPct val="35000"/>
            </a:spcAft>
          </a:pPr>
          <a:r>
            <a:rPr lang="en-US" sz="2000" b="1" kern="1200" dirty="0"/>
            <a:t>Verifies that no PIN found</a:t>
          </a:r>
        </a:p>
      </dsp:txBody>
      <dsp:txXfrm>
        <a:off x="0" y="808527"/>
        <a:ext cx="2139451" cy="1287000"/>
      </dsp:txXfrm>
    </dsp:sp>
    <dsp:sp modelId="{00272856-3505-4916-8834-DDD83093530C}">
      <dsp:nvSpPr>
        <dsp:cNvPr id="0" name=""/>
        <dsp:cNvSpPr/>
      </dsp:nvSpPr>
      <dsp:spPr>
        <a:xfrm>
          <a:off x="2139451" y="185136"/>
          <a:ext cx="427890" cy="2533781"/>
        </a:xfrm>
        <a:prstGeom prst="leftBrace">
          <a:avLst>
            <a:gd name="adj1" fmla="val 35000"/>
            <a:gd name="adj2" fmla="val 50000"/>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1502CB-651C-4457-8580-0A17CD60D132}">
      <dsp:nvSpPr>
        <dsp:cNvPr id="0" name=""/>
        <dsp:cNvSpPr/>
      </dsp:nvSpPr>
      <dsp:spPr>
        <a:xfrm>
          <a:off x="2738498" y="185136"/>
          <a:ext cx="5819308" cy="2533781"/>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New applicant becomes new registered voter</a:t>
          </a:r>
        </a:p>
        <a:p>
          <a:pPr marL="228600" lvl="1" indent="-228600" algn="l" defTabSz="889000">
            <a:lnSpc>
              <a:spcPct val="90000"/>
            </a:lnSpc>
            <a:spcBef>
              <a:spcPct val="0"/>
            </a:spcBef>
            <a:spcAft>
              <a:spcPct val="15000"/>
            </a:spcAft>
            <a:buChar char="••"/>
          </a:pPr>
          <a:r>
            <a:rPr lang="en-US" sz="2000" kern="1200" dirty="0"/>
            <a:t>Record flagged as Special class: </a:t>
          </a:r>
          <a:r>
            <a:rPr lang="en-US" sz="2000" b="1" kern="1200" dirty="0"/>
            <a:t>M</a:t>
          </a:r>
          <a:r>
            <a:rPr lang="en-US" sz="2000" kern="1200" dirty="0"/>
            <a:t>ail-in </a:t>
          </a:r>
          <a:r>
            <a:rPr lang="en-US" sz="2000" b="1" kern="1200" dirty="0"/>
            <a:t>R</a:t>
          </a:r>
          <a:r>
            <a:rPr lang="en-US" sz="2000" kern="1200" dirty="0"/>
            <a:t>e</a:t>
          </a:r>
          <a:r>
            <a:rPr lang="en-US" sz="2000" b="1" kern="1200" dirty="0"/>
            <a:t>G</a:t>
          </a:r>
          <a:r>
            <a:rPr lang="en-US" sz="2000" kern="1200" dirty="0"/>
            <a:t>istrant Voter</a:t>
          </a:r>
        </a:p>
        <a:p>
          <a:pPr marL="228600" lvl="1" indent="-228600" algn="l" defTabSz="889000">
            <a:lnSpc>
              <a:spcPct val="90000"/>
            </a:lnSpc>
            <a:spcBef>
              <a:spcPct val="0"/>
            </a:spcBef>
            <a:spcAft>
              <a:spcPct val="15000"/>
            </a:spcAft>
            <a:buChar char="••"/>
          </a:pPr>
          <a:r>
            <a:rPr lang="en-US" sz="2000" kern="1200" dirty="0"/>
            <a:t>Must provide special ID sometime before voting</a:t>
          </a:r>
        </a:p>
        <a:p>
          <a:pPr marL="228600" lvl="1" indent="-228600" algn="l" defTabSz="889000">
            <a:lnSpc>
              <a:spcPct val="90000"/>
            </a:lnSpc>
            <a:spcBef>
              <a:spcPct val="0"/>
            </a:spcBef>
            <a:spcAft>
              <a:spcPct val="15000"/>
            </a:spcAft>
            <a:buChar char="••"/>
          </a:pPr>
          <a:r>
            <a:rPr lang="en-US" sz="2000" kern="1200" dirty="0"/>
            <a:t>Exception for vote-by-mail voting: (i.e., UOCAVA voter, 65 or older, or with temporary or permanent disability,  but must execute affidavit for ballot to count. </a:t>
          </a:r>
        </a:p>
      </dsp:txBody>
      <dsp:txXfrm>
        <a:off x="2738498" y="185136"/>
        <a:ext cx="5819308" cy="2533781"/>
      </dsp:txXfrm>
    </dsp:sp>
    <dsp:sp modelId="{32DD3063-182A-4E35-8332-BBFB1AA15B2D}">
      <dsp:nvSpPr>
        <dsp:cNvPr id="0" name=""/>
        <dsp:cNvSpPr/>
      </dsp:nvSpPr>
      <dsp:spPr>
        <a:xfrm>
          <a:off x="0" y="3194230"/>
          <a:ext cx="213945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a:t>DHSMV/SSA Verifies that PIN found</a:t>
          </a:r>
        </a:p>
      </dsp:txBody>
      <dsp:txXfrm>
        <a:off x="0" y="3194230"/>
        <a:ext cx="2139451" cy="1287000"/>
      </dsp:txXfrm>
    </dsp:sp>
    <dsp:sp modelId="{48CC2332-BBD3-421F-B543-3DDDB59EB6A6}">
      <dsp:nvSpPr>
        <dsp:cNvPr id="0" name=""/>
        <dsp:cNvSpPr/>
      </dsp:nvSpPr>
      <dsp:spPr>
        <a:xfrm>
          <a:off x="2139451" y="2952917"/>
          <a:ext cx="427890" cy="1769625"/>
        </a:xfrm>
        <a:prstGeom prst="leftBrace">
          <a:avLst>
            <a:gd name="adj1" fmla="val 35000"/>
            <a:gd name="adj2" fmla="val 50000"/>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D75D0D-93AE-4D4D-BBB2-0C88BBBA8CFC}">
      <dsp:nvSpPr>
        <dsp:cNvPr id="0" name=""/>
        <dsp:cNvSpPr/>
      </dsp:nvSpPr>
      <dsp:spPr>
        <a:xfrm>
          <a:off x="2738498" y="2952917"/>
          <a:ext cx="5819308" cy="1769625"/>
        </a:xfrm>
        <a:prstGeom prst="rect">
          <a:avLst/>
        </a:prstGeom>
        <a:solidFill>
          <a:schemeClr val="accent1">
            <a:shade val="80000"/>
            <a:hueOff val="349283"/>
            <a:satOff val="-6256"/>
            <a:lumOff val="265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SOE sends Notice to ‘Unverified Applicant’</a:t>
          </a:r>
        </a:p>
        <a:p>
          <a:pPr marL="228600" lvl="1" indent="-228600" algn="l" defTabSz="889000">
            <a:lnSpc>
              <a:spcPct val="90000"/>
            </a:lnSpc>
            <a:spcBef>
              <a:spcPct val="0"/>
            </a:spcBef>
            <a:spcAft>
              <a:spcPct val="15000"/>
            </a:spcAft>
            <a:buChar char="••"/>
          </a:pPr>
          <a:r>
            <a:rPr lang="en-US" sz="2000" kern="1200" dirty="0"/>
            <a:t>New applicant provides proof of PIN</a:t>
          </a:r>
        </a:p>
        <a:p>
          <a:pPr marL="228600" lvl="1" indent="-228600" algn="l" defTabSz="889000">
            <a:lnSpc>
              <a:spcPct val="90000"/>
            </a:lnSpc>
            <a:spcBef>
              <a:spcPct val="0"/>
            </a:spcBef>
            <a:spcAft>
              <a:spcPct val="15000"/>
            </a:spcAft>
            <a:buChar char="••"/>
          </a:pPr>
          <a:r>
            <a:rPr lang="en-US" sz="2000" kern="1200" dirty="0"/>
            <a:t>Do not resubmit PIN for DHSMV/SSA verification</a:t>
          </a:r>
        </a:p>
        <a:p>
          <a:pPr marL="228600" lvl="1" indent="-228600" algn="l" defTabSz="889000">
            <a:lnSpc>
              <a:spcPct val="90000"/>
            </a:lnSpc>
            <a:spcBef>
              <a:spcPct val="0"/>
            </a:spcBef>
            <a:spcAft>
              <a:spcPct val="15000"/>
            </a:spcAft>
            <a:buChar char="••"/>
          </a:pPr>
          <a:r>
            <a:rPr lang="en-US" sz="2000" kern="1200" dirty="0"/>
            <a:t>Change PIN source from F for form to P for proof</a:t>
          </a:r>
        </a:p>
        <a:p>
          <a:pPr marL="228600" lvl="1" indent="-228600" algn="l" defTabSz="889000">
            <a:lnSpc>
              <a:spcPct val="90000"/>
            </a:lnSpc>
            <a:spcBef>
              <a:spcPct val="0"/>
            </a:spcBef>
            <a:spcAft>
              <a:spcPct val="15000"/>
            </a:spcAft>
            <a:buChar char="••"/>
          </a:pPr>
          <a:r>
            <a:rPr lang="en-US" sz="2000" kern="1200" dirty="0"/>
            <a:t>New applicant becomes new registered voter</a:t>
          </a:r>
        </a:p>
      </dsp:txBody>
      <dsp:txXfrm>
        <a:off x="2738498" y="2952917"/>
        <a:ext cx="5819308" cy="1769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8DB84-37F6-47AC-B806-252CCC9C53C9}">
      <dsp:nvSpPr>
        <dsp:cNvPr id="0" name=""/>
        <dsp:cNvSpPr/>
      </dsp:nvSpPr>
      <dsp:spPr>
        <a:xfrm>
          <a:off x="0" y="53158"/>
          <a:ext cx="1948329" cy="632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a:t>DHSMV/SSA Verified</a:t>
          </a:r>
        </a:p>
      </dsp:txBody>
      <dsp:txXfrm>
        <a:off x="0" y="53158"/>
        <a:ext cx="1948329" cy="632392"/>
      </dsp:txXfrm>
    </dsp:sp>
    <dsp:sp modelId="{1E5695AF-2437-4DCA-A078-C0B401B8BC91}">
      <dsp:nvSpPr>
        <dsp:cNvPr id="0" name=""/>
        <dsp:cNvSpPr/>
      </dsp:nvSpPr>
      <dsp:spPr>
        <a:xfrm>
          <a:off x="1948329" y="3753"/>
          <a:ext cx="389665" cy="731203"/>
        </a:xfrm>
        <a:prstGeom prst="leftBrace">
          <a:avLst>
            <a:gd name="adj1" fmla="val 35000"/>
            <a:gd name="adj2" fmla="val 50000"/>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598830-1A9A-481C-8762-A568D93AF7F0}">
      <dsp:nvSpPr>
        <dsp:cNvPr id="0" name=""/>
        <dsp:cNvSpPr/>
      </dsp:nvSpPr>
      <dsp:spPr>
        <a:xfrm>
          <a:off x="2493861" y="3753"/>
          <a:ext cx="5299456" cy="731203"/>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Verified that number exists for that person</a:t>
          </a:r>
        </a:p>
        <a:p>
          <a:pPr marL="228600" lvl="1" indent="-228600" algn="l" defTabSz="889000">
            <a:lnSpc>
              <a:spcPct val="90000"/>
            </a:lnSpc>
            <a:spcBef>
              <a:spcPct val="0"/>
            </a:spcBef>
            <a:spcAft>
              <a:spcPct val="15000"/>
            </a:spcAft>
            <a:buChar char="••"/>
          </a:pPr>
          <a:r>
            <a:rPr lang="en-US" sz="2000" kern="1200" dirty="0"/>
            <a:t>New applicant becomes new registered voter</a:t>
          </a:r>
        </a:p>
      </dsp:txBody>
      <dsp:txXfrm>
        <a:off x="2493861" y="3753"/>
        <a:ext cx="5299456" cy="731203"/>
      </dsp:txXfrm>
    </dsp:sp>
    <dsp:sp modelId="{1CA5A560-7B9F-4D0F-851E-029CA3AC288B}">
      <dsp:nvSpPr>
        <dsp:cNvPr id="0" name=""/>
        <dsp:cNvSpPr/>
      </dsp:nvSpPr>
      <dsp:spPr>
        <a:xfrm>
          <a:off x="0" y="1069650"/>
          <a:ext cx="1948329" cy="36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a:t>BVRS Verified</a:t>
          </a:r>
        </a:p>
      </dsp:txBody>
      <dsp:txXfrm>
        <a:off x="0" y="1069650"/>
        <a:ext cx="1948329" cy="363039"/>
      </dsp:txXfrm>
    </dsp:sp>
    <dsp:sp modelId="{1D766EF9-3CD1-4E20-85A4-AC1429DE29AD}">
      <dsp:nvSpPr>
        <dsp:cNvPr id="0" name=""/>
        <dsp:cNvSpPr/>
      </dsp:nvSpPr>
      <dsp:spPr>
        <a:xfrm>
          <a:off x="1948329" y="751990"/>
          <a:ext cx="389665" cy="998359"/>
        </a:xfrm>
        <a:prstGeom prst="leftBrace">
          <a:avLst>
            <a:gd name="adj1" fmla="val 35000"/>
            <a:gd name="adj2" fmla="val 50000"/>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A59DA3-F8E1-4EB3-A554-E0BAB36A0785}">
      <dsp:nvSpPr>
        <dsp:cNvPr id="0" name=""/>
        <dsp:cNvSpPr/>
      </dsp:nvSpPr>
      <dsp:spPr>
        <a:xfrm>
          <a:off x="2493861" y="751990"/>
          <a:ext cx="5299456" cy="998359"/>
        </a:xfrm>
        <a:prstGeom prst="rect">
          <a:avLst/>
        </a:prstGeom>
        <a:solidFill>
          <a:schemeClr val="accent1">
            <a:shade val="80000"/>
            <a:hueOff val="174641"/>
            <a:satOff val="-3128"/>
            <a:lumOff val="132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BVRS is able to verify number with DHSMV records</a:t>
          </a:r>
        </a:p>
        <a:p>
          <a:pPr marL="228600" lvl="1" indent="-228600" algn="l" defTabSz="889000">
            <a:lnSpc>
              <a:spcPct val="90000"/>
            </a:lnSpc>
            <a:spcBef>
              <a:spcPct val="0"/>
            </a:spcBef>
            <a:spcAft>
              <a:spcPct val="15000"/>
            </a:spcAft>
            <a:buChar char="••"/>
          </a:pPr>
          <a:r>
            <a:rPr lang="en-US" sz="2000" kern="1200" dirty="0"/>
            <a:t>New applicant becomes new registered voter</a:t>
          </a:r>
        </a:p>
      </dsp:txBody>
      <dsp:txXfrm>
        <a:off x="2493861" y="751990"/>
        <a:ext cx="5299456" cy="998359"/>
      </dsp:txXfrm>
    </dsp:sp>
    <dsp:sp modelId="{ECB7D561-DDDB-4AB7-BC84-F7B961787AD7}">
      <dsp:nvSpPr>
        <dsp:cNvPr id="0" name=""/>
        <dsp:cNvSpPr/>
      </dsp:nvSpPr>
      <dsp:spPr>
        <a:xfrm>
          <a:off x="0" y="2969954"/>
          <a:ext cx="1948329" cy="36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a:t>Unverifiable </a:t>
          </a:r>
        </a:p>
      </dsp:txBody>
      <dsp:txXfrm>
        <a:off x="0" y="2969954"/>
        <a:ext cx="1948329" cy="363039"/>
      </dsp:txXfrm>
    </dsp:sp>
    <dsp:sp modelId="{D030D66E-9E44-4201-A776-D8D668B187B6}">
      <dsp:nvSpPr>
        <dsp:cNvPr id="0" name=""/>
        <dsp:cNvSpPr/>
      </dsp:nvSpPr>
      <dsp:spPr>
        <a:xfrm>
          <a:off x="1948329" y="1767384"/>
          <a:ext cx="389665" cy="2768179"/>
        </a:xfrm>
        <a:prstGeom prst="leftBrace">
          <a:avLst>
            <a:gd name="adj1" fmla="val 35000"/>
            <a:gd name="adj2" fmla="val 50000"/>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61DBB5-6008-4504-9B66-C8AA24710EDF}">
      <dsp:nvSpPr>
        <dsp:cNvPr id="0" name=""/>
        <dsp:cNvSpPr/>
      </dsp:nvSpPr>
      <dsp:spPr>
        <a:xfrm>
          <a:off x="2493861" y="1767384"/>
          <a:ext cx="5299456" cy="2768179"/>
        </a:xfrm>
        <a:prstGeom prst="rect">
          <a:avLst/>
        </a:prstGeom>
        <a:solidFill>
          <a:schemeClr val="accent1">
            <a:shade val="80000"/>
            <a:hueOff val="349283"/>
            <a:satOff val="-6256"/>
            <a:lumOff val="265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Neither DHSMV or BVRS is able to verify number</a:t>
          </a:r>
        </a:p>
        <a:p>
          <a:pPr marL="228600" lvl="1" indent="-228600" algn="l" defTabSz="889000">
            <a:lnSpc>
              <a:spcPct val="90000"/>
            </a:lnSpc>
            <a:spcBef>
              <a:spcPct val="0"/>
            </a:spcBef>
            <a:spcAft>
              <a:spcPct val="15000"/>
            </a:spcAft>
            <a:buChar char="••"/>
          </a:pPr>
          <a:r>
            <a:rPr lang="en-US" sz="2000" kern="1200" dirty="0"/>
            <a:t>SOE sends Notice to ‘Unverified Voter’</a:t>
          </a:r>
        </a:p>
        <a:p>
          <a:pPr marL="228600" lvl="1" indent="-228600" algn="l" defTabSz="889000">
            <a:lnSpc>
              <a:spcPct val="90000"/>
            </a:lnSpc>
            <a:spcBef>
              <a:spcPct val="0"/>
            </a:spcBef>
            <a:spcAft>
              <a:spcPct val="15000"/>
            </a:spcAft>
            <a:buChar char="••"/>
          </a:pPr>
          <a:r>
            <a:rPr lang="en-US" sz="2000" kern="1200" dirty="0"/>
            <a:t>New applicant must provide proof of PIN</a:t>
          </a:r>
        </a:p>
        <a:p>
          <a:pPr marL="228600" lvl="1" indent="-228600" algn="l" defTabSz="889000">
            <a:lnSpc>
              <a:spcPct val="90000"/>
            </a:lnSpc>
            <a:spcBef>
              <a:spcPct val="0"/>
            </a:spcBef>
            <a:spcAft>
              <a:spcPct val="15000"/>
            </a:spcAft>
            <a:buChar char="••"/>
          </a:pPr>
          <a:r>
            <a:rPr lang="en-US" sz="2000" kern="1200" dirty="0"/>
            <a:t>If proof provided, do not resubmit PIN for DHSMV/SSA verification</a:t>
          </a:r>
        </a:p>
        <a:p>
          <a:pPr marL="228600" lvl="1" indent="-228600" algn="l" defTabSz="889000">
            <a:lnSpc>
              <a:spcPct val="90000"/>
            </a:lnSpc>
            <a:spcBef>
              <a:spcPct val="0"/>
            </a:spcBef>
            <a:spcAft>
              <a:spcPct val="15000"/>
            </a:spcAft>
            <a:buChar char="••"/>
          </a:pPr>
          <a:r>
            <a:rPr lang="en-US" sz="2000" kern="1200" dirty="0"/>
            <a:t>Change PIN source from F for form to P for proof</a:t>
          </a:r>
        </a:p>
        <a:p>
          <a:pPr marL="228600" lvl="1" indent="-228600" algn="l" defTabSz="889000">
            <a:lnSpc>
              <a:spcPct val="90000"/>
            </a:lnSpc>
            <a:spcBef>
              <a:spcPct val="0"/>
            </a:spcBef>
            <a:spcAft>
              <a:spcPct val="15000"/>
            </a:spcAft>
            <a:buChar char="••"/>
          </a:pPr>
          <a:r>
            <a:rPr lang="en-US" sz="2000" kern="1200" dirty="0"/>
            <a:t>New applicant becomes new registered voter</a:t>
          </a:r>
        </a:p>
      </dsp:txBody>
      <dsp:txXfrm>
        <a:off x="2493861" y="1767384"/>
        <a:ext cx="5299456" cy="27681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D5063-34EA-4773-A156-D803F875F2C6}">
      <dsp:nvSpPr>
        <dsp:cNvPr id="0" name=""/>
        <dsp:cNvSpPr/>
      </dsp:nvSpPr>
      <dsp:spPr>
        <a:xfrm>
          <a:off x="846051" y="623282"/>
          <a:ext cx="4167922" cy="4167922"/>
        </a:xfrm>
        <a:prstGeom prst="blockArc">
          <a:avLst>
            <a:gd name="adj1" fmla="val 10800000"/>
            <a:gd name="adj2" fmla="val 16200000"/>
            <a:gd name="adj3" fmla="val 4636"/>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52658C-1486-4BB7-8AA3-14330B5B7B5C}">
      <dsp:nvSpPr>
        <dsp:cNvPr id="0" name=""/>
        <dsp:cNvSpPr/>
      </dsp:nvSpPr>
      <dsp:spPr>
        <a:xfrm>
          <a:off x="846051" y="623282"/>
          <a:ext cx="4167922" cy="4167922"/>
        </a:xfrm>
        <a:prstGeom prst="blockArc">
          <a:avLst>
            <a:gd name="adj1" fmla="val 5400000"/>
            <a:gd name="adj2" fmla="val 10800000"/>
            <a:gd name="adj3" fmla="val 4636"/>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9CB7455-47D8-4513-99BD-C5B4C5DE27F9}">
      <dsp:nvSpPr>
        <dsp:cNvPr id="0" name=""/>
        <dsp:cNvSpPr/>
      </dsp:nvSpPr>
      <dsp:spPr>
        <a:xfrm>
          <a:off x="846051" y="623282"/>
          <a:ext cx="4167922" cy="4167922"/>
        </a:xfrm>
        <a:prstGeom prst="blockArc">
          <a:avLst>
            <a:gd name="adj1" fmla="val 0"/>
            <a:gd name="adj2" fmla="val 5400000"/>
            <a:gd name="adj3" fmla="val 4636"/>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BA9AAE-2473-45F1-913D-E07ED5BB66F4}">
      <dsp:nvSpPr>
        <dsp:cNvPr id="0" name=""/>
        <dsp:cNvSpPr/>
      </dsp:nvSpPr>
      <dsp:spPr>
        <a:xfrm>
          <a:off x="846051" y="623282"/>
          <a:ext cx="4167922" cy="4167922"/>
        </a:xfrm>
        <a:prstGeom prst="blockArc">
          <a:avLst>
            <a:gd name="adj1" fmla="val 16200000"/>
            <a:gd name="adj2" fmla="val 0"/>
            <a:gd name="adj3" fmla="val 4636"/>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4A045E-98F1-4D80-B56C-58A29676AC2B}">
      <dsp:nvSpPr>
        <dsp:cNvPr id="0" name=""/>
        <dsp:cNvSpPr/>
      </dsp:nvSpPr>
      <dsp:spPr>
        <a:xfrm>
          <a:off x="1668590" y="1491420"/>
          <a:ext cx="2460959" cy="2407951"/>
        </a:xfrm>
        <a:prstGeom prst="ellipse">
          <a:avLst/>
        </a:prstGeom>
        <a:solidFill>
          <a:schemeClr val="tx2">
            <a:lumMod val="20000"/>
            <a:lumOff val="8000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kern="1200" dirty="0" smtClean="0"/>
            <a:t>Notice to Voter</a:t>
          </a:r>
        </a:p>
        <a:p>
          <a:pPr lvl="0" algn="ctr" defTabSz="889000">
            <a:lnSpc>
              <a:spcPct val="90000"/>
            </a:lnSpc>
            <a:spcBef>
              <a:spcPct val="0"/>
            </a:spcBef>
            <a:spcAft>
              <a:spcPct val="35000"/>
            </a:spcAft>
          </a:pPr>
          <a:r>
            <a:rPr lang="en-US" sz="2000" b="0" kern="1200" dirty="0" smtClean="0"/>
            <a:t>S. 98.065, 98.0655, 97.071, F.S.; R1S-2.041, F.A.C.</a:t>
          </a:r>
          <a:endParaRPr lang="en-US" sz="2000" b="0" kern="1200" dirty="0"/>
        </a:p>
      </dsp:txBody>
      <dsp:txXfrm>
        <a:off x="2028989" y="1844056"/>
        <a:ext cx="1740161" cy="1702679"/>
      </dsp:txXfrm>
    </dsp:sp>
    <dsp:sp modelId="{4909E9F4-AAD7-4245-A6F5-6705B5692D0A}">
      <dsp:nvSpPr>
        <dsp:cNvPr id="0" name=""/>
        <dsp:cNvSpPr/>
      </dsp:nvSpPr>
      <dsp:spPr>
        <a:xfrm>
          <a:off x="1875319" y="-171189"/>
          <a:ext cx="2109386" cy="1685566"/>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kern="1200" smtClean="0"/>
            <a:t>ACR- Address Confirmation Request</a:t>
          </a:r>
          <a:endParaRPr lang="en-US" sz="2000" b="0" kern="1200" dirty="0"/>
        </a:p>
      </dsp:txBody>
      <dsp:txXfrm>
        <a:off x="2184231" y="75656"/>
        <a:ext cx="1491562" cy="1191876"/>
      </dsp:txXfrm>
    </dsp:sp>
    <dsp:sp modelId="{F16339AB-F41B-4109-BF57-527917322FEB}">
      <dsp:nvSpPr>
        <dsp:cNvPr id="0" name=""/>
        <dsp:cNvSpPr/>
      </dsp:nvSpPr>
      <dsp:spPr>
        <a:xfrm>
          <a:off x="3910969" y="1864460"/>
          <a:ext cx="2109386" cy="1685566"/>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kern="1200" smtClean="0"/>
            <a:t>Address Change Notice</a:t>
          </a:r>
          <a:endParaRPr lang="en-US" sz="2000" b="0" kern="1200" dirty="0"/>
        </a:p>
      </dsp:txBody>
      <dsp:txXfrm>
        <a:off x="4219881" y="2111305"/>
        <a:ext cx="1491562" cy="1191876"/>
      </dsp:txXfrm>
    </dsp:sp>
    <dsp:sp modelId="{843D9468-5A95-456A-B2C8-ADE1AF38A7D0}">
      <dsp:nvSpPr>
        <dsp:cNvPr id="0" name=""/>
        <dsp:cNvSpPr/>
      </dsp:nvSpPr>
      <dsp:spPr>
        <a:xfrm>
          <a:off x="1875319" y="3900111"/>
          <a:ext cx="2109386" cy="1685566"/>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kern="1200" smtClean="0"/>
            <a:t>Voter Information Card</a:t>
          </a:r>
          <a:endParaRPr lang="en-US" sz="2000" b="0" kern="1200" dirty="0"/>
        </a:p>
      </dsp:txBody>
      <dsp:txXfrm>
        <a:off x="2184231" y="4146956"/>
        <a:ext cx="1491562" cy="1191876"/>
      </dsp:txXfrm>
    </dsp:sp>
    <dsp:sp modelId="{1340C09B-4308-48F1-B6AF-A1C46C8212E2}">
      <dsp:nvSpPr>
        <dsp:cNvPr id="0" name=""/>
        <dsp:cNvSpPr/>
      </dsp:nvSpPr>
      <dsp:spPr>
        <a:xfrm>
          <a:off x="-160331" y="1864460"/>
          <a:ext cx="2109386" cy="1685566"/>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kern="1200" dirty="0" smtClean="0"/>
            <a:t>Address Confirmation Final Notice</a:t>
          </a:r>
          <a:endParaRPr lang="en-US" sz="2000" b="0" kern="1200" dirty="0"/>
        </a:p>
      </dsp:txBody>
      <dsp:txXfrm>
        <a:off x="148581" y="2111305"/>
        <a:ext cx="1491562" cy="11918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4416F-145A-45CB-8551-D55262EFBADE}">
      <dsp:nvSpPr>
        <dsp:cNvPr id="0" name=""/>
        <dsp:cNvSpPr/>
      </dsp:nvSpPr>
      <dsp:spPr>
        <a:xfrm>
          <a:off x="1929776" y="443157"/>
          <a:ext cx="2261199" cy="812489"/>
        </a:xfrm>
        <a:prstGeom prst="chevron">
          <a:avLst/>
        </a:prstGeom>
        <a:solidFill>
          <a:schemeClr val="tx2">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t>	</a:t>
          </a:r>
          <a:endParaRPr lang="en-US" sz="1400" b="1" kern="1200" dirty="0"/>
        </a:p>
      </dsp:txBody>
      <dsp:txXfrm>
        <a:off x="2336021" y="443157"/>
        <a:ext cx="1448710" cy="812489"/>
      </dsp:txXfrm>
    </dsp:sp>
    <dsp:sp modelId="{73E53582-422B-4A83-B5A3-32EDF314E207}">
      <dsp:nvSpPr>
        <dsp:cNvPr id="0" name=""/>
        <dsp:cNvSpPr/>
      </dsp:nvSpPr>
      <dsp:spPr>
        <a:xfrm>
          <a:off x="4180013" y="71760"/>
          <a:ext cx="1685916" cy="674366"/>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State felons</a:t>
          </a:r>
          <a:endParaRPr lang="en-US" sz="1400" b="1" kern="1200" dirty="0"/>
        </a:p>
      </dsp:txBody>
      <dsp:txXfrm>
        <a:off x="4517196" y="71760"/>
        <a:ext cx="1011550" cy="674366"/>
      </dsp:txXfrm>
    </dsp:sp>
    <dsp:sp modelId="{46A8D81F-7CF8-48EF-AF44-05D57C67E834}">
      <dsp:nvSpPr>
        <dsp:cNvPr id="0" name=""/>
        <dsp:cNvSpPr/>
      </dsp:nvSpPr>
      <dsp:spPr>
        <a:xfrm>
          <a:off x="5629901" y="71760"/>
          <a:ext cx="1685916" cy="674366"/>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Automated Run	</a:t>
          </a:r>
          <a:endParaRPr lang="en-US" sz="1400" b="1" kern="1200" dirty="0"/>
        </a:p>
      </dsp:txBody>
      <dsp:txXfrm>
        <a:off x="5967084" y="71760"/>
        <a:ext cx="1011550" cy="674366"/>
      </dsp:txXfrm>
    </dsp:sp>
    <dsp:sp modelId="{67F79FE5-947B-4934-964A-FEF101249931}">
      <dsp:nvSpPr>
        <dsp:cNvPr id="0" name=""/>
        <dsp:cNvSpPr/>
      </dsp:nvSpPr>
      <dsp:spPr>
        <a:xfrm>
          <a:off x="7079789" y="71760"/>
          <a:ext cx="2060611" cy="674366"/>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t>Electronic thru FVRS/BVRSA</a:t>
          </a:r>
          <a:endParaRPr lang="en-US" sz="1400" b="1" kern="1200" dirty="0"/>
        </a:p>
      </dsp:txBody>
      <dsp:txXfrm>
        <a:off x="7416972" y="71760"/>
        <a:ext cx="1386245" cy="674366"/>
      </dsp:txXfrm>
    </dsp:sp>
    <dsp:sp modelId="{6F6BAA31-17A2-4AC6-B146-1FFFC4C3AAD7}">
      <dsp:nvSpPr>
        <dsp:cNvPr id="0" name=""/>
        <dsp:cNvSpPr/>
      </dsp:nvSpPr>
      <dsp:spPr>
        <a:xfrm>
          <a:off x="1926771" y="463372"/>
          <a:ext cx="2261199" cy="812489"/>
        </a:xfrm>
        <a:prstGeom prst="chevron">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t>Florida Department of Law Enforcement</a:t>
          </a:r>
          <a:endParaRPr lang="en-US" sz="1400" b="1" kern="1200" dirty="0"/>
        </a:p>
      </dsp:txBody>
      <dsp:txXfrm>
        <a:off x="2333016" y="463372"/>
        <a:ext cx="1448710" cy="812489"/>
      </dsp:txXfrm>
    </dsp:sp>
    <dsp:sp modelId="{0DD6EE48-F1D2-4929-81BB-24AF600657AE}">
      <dsp:nvSpPr>
        <dsp:cNvPr id="0" name=""/>
        <dsp:cNvSpPr/>
      </dsp:nvSpPr>
      <dsp:spPr>
        <a:xfrm>
          <a:off x="4180013" y="997998"/>
          <a:ext cx="1685916" cy="674366"/>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Felons-Registered Sexual Offenders</a:t>
          </a:r>
          <a:endParaRPr lang="en-US" sz="1400" b="1" kern="1200" dirty="0"/>
        </a:p>
      </dsp:txBody>
      <dsp:txXfrm>
        <a:off x="4517196" y="997998"/>
        <a:ext cx="1011550" cy="674366"/>
      </dsp:txXfrm>
    </dsp:sp>
    <dsp:sp modelId="{A8D8BADF-A8F0-4F3B-AC00-B0F662EEF1F7}">
      <dsp:nvSpPr>
        <dsp:cNvPr id="0" name=""/>
        <dsp:cNvSpPr/>
      </dsp:nvSpPr>
      <dsp:spPr>
        <a:xfrm>
          <a:off x="5629901" y="997998"/>
          <a:ext cx="1685916" cy="674366"/>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Secured FTP site</a:t>
          </a:r>
          <a:endParaRPr lang="en-US" sz="1400" b="1" kern="1200" dirty="0"/>
        </a:p>
      </dsp:txBody>
      <dsp:txXfrm>
        <a:off x="5967084" y="997998"/>
        <a:ext cx="1011550" cy="674366"/>
      </dsp:txXfrm>
    </dsp:sp>
    <dsp:sp modelId="{77072EA2-A9F4-4F2B-80E2-28C55B9A0347}">
      <dsp:nvSpPr>
        <dsp:cNvPr id="0" name=""/>
        <dsp:cNvSpPr/>
      </dsp:nvSpPr>
      <dsp:spPr>
        <a:xfrm>
          <a:off x="7079789" y="997998"/>
          <a:ext cx="2060611" cy="674366"/>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t>SOE </a:t>
          </a:r>
          <a:r>
            <a:rPr lang="en-US" sz="1400" b="1" kern="1200" smtClean="0"/>
            <a:t>Portal/Transfer Utility</a:t>
          </a:r>
          <a:endParaRPr lang="en-US" sz="1400" b="1" kern="1200" dirty="0"/>
        </a:p>
      </dsp:txBody>
      <dsp:txXfrm>
        <a:off x="7416972" y="997998"/>
        <a:ext cx="1386245" cy="674366"/>
      </dsp:txXfrm>
    </dsp:sp>
    <dsp:sp modelId="{80D1D15C-18F7-4393-83D7-4FF9988136FF}">
      <dsp:nvSpPr>
        <dsp:cNvPr id="0" name=""/>
        <dsp:cNvSpPr/>
      </dsp:nvSpPr>
      <dsp:spPr>
        <a:xfrm>
          <a:off x="2182874" y="1855175"/>
          <a:ext cx="2261199" cy="812489"/>
        </a:xfrm>
        <a:prstGeom prst="chevron">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Florida Department of Corrections</a:t>
          </a:r>
          <a:endParaRPr lang="en-US" sz="1400" b="1" kern="1200" dirty="0"/>
        </a:p>
      </dsp:txBody>
      <dsp:txXfrm>
        <a:off x="2589119" y="1855175"/>
        <a:ext cx="1448710" cy="812489"/>
      </dsp:txXfrm>
    </dsp:sp>
    <dsp:sp modelId="{2469B0D2-0782-48CE-980D-6C51875A04AA}">
      <dsp:nvSpPr>
        <dsp:cNvPr id="0" name=""/>
        <dsp:cNvSpPr/>
      </dsp:nvSpPr>
      <dsp:spPr>
        <a:xfrm>
          <a:off x="4180013" y="1924236"/>
          <a:ext cx="1685916" cy="674366"/>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State felons/out-of-state felons</a:t>
          </a:r>
          <a:endParaRPr lang="en-US" sz="1400" b="1" kern="1200" dirty="0"/>
        </a:p>
      </dsp:txBody>
      <dsp:txXfrm>
        <a:off x="4517196" y="1924236"/>
        <a:ext cx="1011550" cy="674366"/>
      </dsp:txXfrm>
    </dsp:sp>
    <dsp:sp modelId="{C09B2C48-6D7B-44AB-ADF3-F07CCB5A7A99}">
      <dsp:nvSpPr>
        <dsp:cNvPr id="0" name=""/>
        <dsp:cNvSpPr/>
      </dsp:nvSpPr>
      <dsp:spPr>
        <a:xfrm>
          <a:off x="5492764" y="1924236"/>
          <a:ext cx="1685916" cy="674366"/>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err="1" smtClean="0"/>
            <a:t>Webservice</a:t>
          </a:r>
          <a:r>
            <a:rPr lang="en-US" sz="1400" b="1" kern="1200" dirty="0" smtClean="0"/>
            <a:t> Access</a:t>
          </a:r>
          <a:endParaRPr lang="en-US" sz="1400" b="1" kern="1200" dirty="0"/>
        </a:p>
      </dsp:txBody>
      <dsp:txXfrm>
        <a:off x="5829947" y="1924236"/>
        <a:ext cx="1011550" cy="674366"/>
      </dsp:txXfrm>
    </dsp:sp>
    <dsp:sp modelId="{F8738620-6BC7-4217-9899-219CE6E2AAC1}">
      <dsp:nvSpPr>
        <dsp:cNvPr id="0" name=""/>
        <dsp:cNvSpPr/>
      </dsp:nvSpPr>
      <dsp:spPr>
        <a:xfrm>
          <a:off x="6942652" y="1924236"/>
          <a:ext cx="2060611" cy="674366"/>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Electronic thru FVRS/BVRSA</a:t>
          </a:r>
          <a:endParaRPr lang="en-US" sz="1400" b="1" kern="1200" dirty="0"/>
        </a:p>
      </dsp:txBody>
      <dsp:txXfrm>
        <a:off x="7279835" y="1924236"/>
        <a:ext cx="1386245" cy="674366"/>
      </dsp:txXfrm>
    </dsp:sp>
    <dsp:sp modelId="{6B6CBA70-7080-405A-A99F-896D435C9EF6}">
      <dsp:nvSpPr>
        <dsp:cNvPr id="0" name=""/>
        <dsp:cNvSpPr/>
      </dsp:nvSpPr>
      <dsp:spPr>
        <a:xfrm>
          <a:off x="2045737" y="2762336"/>
          <a:ext cx="2261199" cy="812489"/>
        </a:xfrm>
        <a:prstGeom prst="chevron">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U.S. Attorneys/Clerks of Court (fed felons)</a:t>
          </a:r>
          <a:endParaRPr lang="en-US" sz="1400" b="1" kern="1200" dirty="0"/>
        </a:p>
      </dsp:txBody>
      <dsp:txXfrm>
        <a:off x="2451982" y="2762336"/>
        <a:ext cx="1448710" cy="812489"/>
      </dsp:txXfrm>
    </dsp:sp>
    <dsp:sp modelId="{465B1FAC-2FC9-4EE9-9435-47CF4DCD281D}">
      <dsp:nvSpPr>
        <dsp:cNvPr id="0" name=""/>
        <dsp:cNvSpPr/>
      </dsp:nvSpPr>
      <dsp:spPr>
        <a:xfrm>
          <a:off x="4042875" y="2850475"/>
          <a:ext cx="1685916" cy="674366"/>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Fed felons</a:t>
          </a:r>
          <a:endParaRPr lang="en-US" sz="1400" b="1" kern="1200" dirty="0"/>
        </a:p>
      </dsp:txBody>
      <dsp:txXfrm>
        <a:off x="4380058" y="2850475"/>
        <a:ext cx="1011550" cy="674366"/>
      </dsp:txXfrm>
    </dsp:sp>
    <dsp:sp modelId="{6DC2490F-9B2F-4B18-AC41-3385AB8FD252}">
      <dsp:nvSpPr>
        <dsp:cNvPr id="0" name=""/>
        <dsp:cNvSpPr/>
      </dsp:nvSpPr>
      <dsp:spPr>
        <a:xfrm>
          <a:off x="5492764" y="2850475"/>
          <a:ext cx="1685916" cy="674366"/>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Paper (mail, email, fax)</a:t>
          </a:r>
          <a:endParaRPr lang="en-US" sz="1400" b="1" kern="1200" dirty="0"/>
        </a:p>
      </dsp:txBody>
      <dsp:txXfrm>
        <a:off x="5829947" y="2850475"/>
        <a:ext cx="1011550" cy="674366"/>
      </dsp:txXfrm>
    </dsp:sp>
    <dsp:sp modelId="{4077614A-4FF7-4CBC-8DFA-F5D73422418D}">
      <dsp:nvSpPr>
        <dsp:cNvPr id="0" name=""/>
        <dsp:cNvSpPr/>
      </dsp:nvSpPr>
      <dsp:spPr>
        <a:xfrm>
          <a:off x="6942652" y="2850475"/>
          <a:ext cx="2060611" cy="674366"/>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SOE Portal/Transfer Utility</a:t>
          </a:r>
          <a:endParaRPr lang="en-US" sz="1400" b="1" kern="1200" dirty="0"/>
        </a:p>
      </dsp:txBody>
      <dsp:txXfrm>
        <a:off x="7279835" y="2850475"/>
        <a:ext cx="1386245" cy="674366"/>
      </dsp:txXfrm>
    </dsp:sp>
    <dsp:sp modelId="{A9A53E35-D5E8-4611-AE11-181F46A6EADC}">
      <dsp:nvSpPr>
        <dsp:cNvPr id="0" name=""/>
        <dsp:cNvSpPr/>
      </dsp:nvSpPr>
      <dsp:spPr>
        <a:xfrm>
          <a:off x="2045737" y="3704499"/>
          <a:ext cx="2261199" cy="812489"/>
        </a:xfrm>
        <a:prstGeom prst="chevron">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Out-of-state Federal and State Court Clerks</a:t>
          </a:r>
          <a:endParaRPr lang="en-US" sz="1400" b="1" kern="1200" dirty="0"/>
        </a:p>
      </dsp:txBody>
      <dsp:txXfrm>
        <a:off x="2451982" y="3704499"/>
        <a:ext cx="1448710" cy="812489"/>
      </dsp:txXfrm>
    </dsp:sp>
    <dsp:sp modelId="{875093C2-5FE8-40E4-9833-A0810BCBCD8E}">
      <dsp:nvSpPr>
        <dsp:cNvPr id="0" name=""/>
        <dsp:cNvSpPr/>
      </dsp:nvSpPr>
      <dsp:spPr>
        <a:xfrm>
          <a:off x="4042875" y="3776713"/>
          <a:ext cx="1685916" cy="674366"/>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Out-of-state and fed felons</a:t>
          </a:r>
          <a:endParaRPr lang="en-US" sz="1400" b="1" kern="1200" dirty="0"/>
        </a:p>
      </dsp:txBody>
      <dsp:txXfrm>
        <a:off x="4380058" y="3776713"/>
        <a:ext cx="1011550" cy="674366"/>
      </dsp:txXfrm>
    </dsp:sp>
    <dsp:sp modelId="{B44153A1-A0DC-4FEA-A61D-194577DC7102}">
      <dsp:nvSpPr>
        <dsp:cNvPr id="0" name=""/>
        <dsp:cNvSpPr/>
      </dsp:nvSpPr>
      <dsp:spPr>
        <a:xfrm>
          <a:off x="5492764" y="3776713"/>
          <a:ext cx="1685916" cy="674366"/>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Paper (mail, email, fax)</a:t>
          </a:r>
          <a:endParaRPr lang="en-US" sz="1400" b="1" kern="1200" dirty="0"/>
        </a:p>
      </dsp:txBody>
      <dsp:txXfrm>
        <a:off x="5829947" y="3776713"/>
        <a:ext cx="1011550" cy="674366"/>
      </dsp:txXfrm>
    </dsp:sp>
    <dsp:sp modelId="{A8733E44-7868-4A32-9D95-AE9B37B7AD7B}">
      <dsp:nvSpPr>
        <dsp:cNvPr id="0" name=""/>
        <dsp:cNvSpPr/>
      </dsp:nvSpPr>
      <dsp:spPr>
        <a:xfrm>
          <a:off x="6942652" y="3776713"/>
          <a:ext cx="2060611" cy="674366"/>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SOE Portal/Transfer Utility</a:t>
          </a:r>
          <a:endParaRPr lang="en-US" sz="1400" b="1" kern="1200" dirty="0"/>
        </a:p>
      </dsp:txBody>
      <dsp:txXfrm>
        <a:off x="7279835" y="3776713"/>
        <a:ext cx="1386245" cy="674366"/>
      </dsp:txXfrm>
    </dsp:sp>
    <dsp:sp modelId="{0FE81324-F5E4-41A1-8017-C8EE04117D73}">
      <dsp:nvSpPr>
        <dsp:cNvPr id="0" name=""/>
        <dsp:cNvSpPr/>
      </dsp:nvSpPr>
      <dsp:spPr>
        <a:xfrm>
          <a:off x="2045735" y="4633890"/>
          <a:ext cx="2261199" cy="812489"/>
        </a:xfrm>
        <a:prstGeom prst="chevron">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Florida Commission on Offender Review</a:t>
          </a:r>
          <a:endParaRPr lang="en-US" sz="1400" b="1" kern="1200" dirty="0"/>
        </a:p>
      </dsp:txBody>
      <dsp:txXfrm>
        <a:off x="2451980" y="4633890"/>
        <a:ext cx="1448710" cy="812489"/>
      </dsp:txXfrm>
    </dsp:sp>
    <dsp:sp modelId="{4FF7BFFB-E703-4442-A12F-D350F171E181}">
      <dsp:nvSpPr>
        <dsp:cNvPr id="0" name=""/>
        <dsp:cNvSpPr/>
      </dsp:nvSpPr>
      <dsp:spPr>
        <a:xfrm>
          <a:off x="4042875" y="4702952"/>
          <a:ext cx="1685916" cy="674366"/>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All felons</a:t>
          </a:r>
          <a:endParaRPr lang="en-US" sz="1400" b="1" kern="1200" dirty="0"/>
        </a:p>
      </dsp:txBody>
      <dsp:txXfrm>
        <a:off x="4380058" y="4702952"/>
        <a:ext cx="1011550" cy="674366"/>
      </dsp:txXfrm>
    </dsp:sp>
    <dsp:sp modelId="{C2A330E3-AC50-432B-B23E-D034ADB3381D}">
      <dsp:nvSpPr>
        <dsp:cNvPr id="0" name=""/>
        <dsp:cNvSpPr/>
      </dsp:nvSpPr>
      <dsp:spPr>
        <a:xfrm>
          <a:off x="5492764" y="4702952"/>
          <a:ext cx="1685916" cy="674366"/>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Paper (mail, email</a:t>
          </a:r>
          <a:endParaRPr lang="en-US" sz="1400" b="1" kern="1200" dirty="0"/>
        </a:p>
      </dsp:txBody>
      <dsp:txXfrm>
        <a:off x="5829947" y="4702952"/>
        <a:ext cx="1011550" cy="674366"/>
      </dsp:txXfrm>
    </dsp:sp>
    <dsp:sp modelId="{08C3A5CA-0633-4B53-9730-463CFB46F9A2}">
      <dsp:nvSpPr>
        <dsp:cNvPr id="0" name=""/>
        <dsp:cNvSpPr/>
      </dsp:nvSpPr>
      <dsp:spPr>
        <a:xfrm>
          <a:off x="6942652" y="4702952"/>
          <a:ext cx="2060611" cy="674366"/>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smtClean="0"/>
            <a:t>SOE Portal/Transfer Utility</a:t>
          </a:r>
          <a:endParaRPr lang="en-US" sz="1400" b="1" kern="1200" dirty="0"/>
        </a:p>
      </dsp:txBody>
      <dsp:txXfrm>
        <a:off x="7279835" y="4702952"/>
        <a:ext cx="1386245" cy="6743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8987A-D2AD-4695-AB1D-DEF6C48CA482}">
      <dsp:nvSpPr>
        <dsp:cNvPr id="0" name=""/>
        <dsp:cNvSpPr/>
      </dsp:nvSpPr>
      <dsp:spPr>
        <a:xfrm>
          <a:off x="4159125" y="1351056"/>
          <a:ext cx="1822730" cy="1652281"/>
        </a:xfrm>
        <a:prstGeom prst="roundRect">
          <a:avLst/>
        </a:prstGeom>
        <a:solidFill>
          <a:srgbClr val="C00000"/>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1760" tIns="111760" rIns="111760" bIns="111760" numCol="1" spcCol="1270" anchor="ctr" anchorCtr="0">
          <a:noAutofit/>
        </a:bodyPr>
        <a:lstStyle/>
        <a:p>
          <a:pPr lvl="0" algn="ctr" defTabSz="1955800">
            <a:lnSpc>
              <a:spcPct val="90000"/>
            </a:lnSpc>
            <a:spcBef>
              <a:spcPct val="0"/>
            </a:spcBef>
            <a:spcAft>
              <a:spcPct val="35000"/>
            </a:spcAft>
          </a:pPr>
          <a:r>
            <a:rPr lang="en-US" sz="4400" b="1" kern="1200" dirty="0" smtClean="0"/>
            <a:t>FVRS</a:t>
          </a:r>
          <a:endParaRPr lang="en-US" sz="4400" b="1" kern="1200" dirty="0"/>
        </a:p>
      </dsp:txBody>
      <dsp:txXfrm>
        <a:off x="4239783" y="1431714"/>
        <a:ext cx="1661414" cy="1490965"/>
      </dsp:txXfrm>
    </dsp:sp>
    <dsp:sp modelId="{DF9CD35F-4964-4DC9-8D40-FFB1622FEE41}">
      <dsp:nvSpPr>
        <dsp:cNvPr id="0" name=""/>
        <dsp:cNvSpPr/>
      </dsp:nvSpPr>
      <dsp:spPr>
        <a:xfrm rot="16126355">
          <a:off x="4899725" y="1201236"/>
          <a:ext cx="299708" cy="0"/>
        </a:xfrm>
        <a:custGeom>
          <a:avLst/>
          <a:gdLst/>
          <a:ahLst/>
          <a:cxnLst/>
          <a:rect l="0" t="0" r="0" b="0"/>
          <a:pathLst>
            <a:path>
              <a:moveTo>
                <a:pt x="0" y="0"/>
              </a:moveTo>
              <a:lnTo>
                <a:pt x="299708" y="0"/>
              </a:lnTo>
            </a:path>
          </a:pathLst>
        </a:custGeom>
        <a:noFill/>
        <a:ln w="25400" cap="flat" cmpd="sng" algn="ctr">
          <a:solidFill>
            <a:scrgbClr r="0" g="0" b="0"/>
          </a:solidFill>
          <a:prstDash val="solid"/>
          <a:headEnd type="triangle"/>
          <a:tailEnd type="oval"/>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1FA8483-050A-489D-BD94-1DE897D47B92}">
      <dsp:nvSpPr>
        <dsp:cNvPr id="0" name=""/>
        <dsp:cNvSpPr/>
      </dsp:nvSpPr>
      <dsp:spPr>
        <a:xfrm>
          <a:off x="4123149" y="-55611"/>
          <a:ext cx="1822722" cy="1107028"/>
        </a:xfrm>
        <a:prstGeom prst="roundRect">
          <a:avLst/>
        </a:prstGeom>
        <a:solidFill>
          <a:schemeClr val="bg1"/>
        </a:solidFill>
        <a:ln>
          <a:solidFill>
            <a:schemeClr val="tx1"/>
          </a:solid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1" kern="1200" dirty="0" smtClean="0"/>
            <a:t>Clerk of Courts</a:t>
          </a:r>
        </a:p>
        <a:p>
          <a:pPr lvl="0" algn="ctr" defTabSz="711200">
            <a:lnSpc>
              <a:spcPct val="90000"/>
            </a:lnSpc>
            <a:spcBef>
              <a:spcPct val="0"/>
            </a:spcBef>
            <a:spcAft>
              <a:spcPct val="35000"/>
            </a:spcAft>
          </a:pPr>
          <a:r>
            <a:rPr lang="en-US" sz="1600" b="1" kern="1200" dirty="0" smtClean="0"/>
            <a:t>Notices/Lists of Adjudications and Restorations</a:t>
          </a:r>
          <a:endParaRPr lang="en-US" sz="1600" b="1" kern="1200" dirty="0"/>
        </a:p>
      </dsp:txBody>
      <dsp:txXfrm>
        <a:off x="4177190" y="-1570"/>
        <a:ext cx="1714640" cy="998946"/>
      </dsp:txXfrm>
    </dsp:sp>
    <dsp:sp modelId="{2364BD5A-4690-46C6-A34D-0155A62421F6}">
      <dsp:nvSpPr>
        <dsp:cNvPr id="0" name=""/>
        <dsp:cNvSpPr/>
      </dsp:nvSpPr>
      <dsp:spPr>
        <a:xfrm rot="180039">
          <a:off x="5981725" y="2229976"/>
          <a:ext cx="191259" cy="0"/>
        </a:xfrm>
        <a:custGeom>
          <a:avLst/>
          <a:gdLst/>
          <a:ahLst/>
          <a:cxnLst/>
          <a:rect l="0" t="0" r="0" b="0"/>
          <a:pathLst>
            <a:path>
              <a:moveTo>
                <a:pt x="0" y="0"/>
              </a:moveTo>
              <a:lnTo>
                <a:pt x="191259" y="0"/>
              </a:lnTo>
            </a:path>
          </a:pathLst>
        </a:custGeom>
        <a:noFill/>
        <a:ln w="2540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6FCF7AD-598A-47F7-AD3F-D1A7CF43849D}">
      <dsp:nvSpPr>
        <dsp:cNvPr id="0" name=""/>
        <dsp:cNvSpPr/>
      </dsp:nvSpPr>
      <dsp:spPr>
        <a:xfrm>
          <a:off x="6172853" y="1411358"/>
          <a:ext cx="1107028" cy="1705277"/>
        </a:xfrm>
        <a:prstGeom prst="roundRect">
          <a:avLst/>
        </a:prstGeom>
        <a:solidFill>
          <a:srgbClr val="FFC000"/>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1" kern="1200" dirty="0" smtClean="0"/>
            <a:t>BVRS manual review</a:t>
          </a:r>
        </a:p>
        <a:p>
          <a:pPr lvl="0" algn="ctr" defTabSz="711200">
            <a:lnSpc>
              <a:spcPct val="90000"/>
            </a:lnSpc>
            <a:spcBef>
              <a:spcPct val="0"/>
            </a:spcBef>
            <a:spcAft>
              <a:spcPct val="35000"/>
            </a:spcAft>
          </a:pPr>
          <a:r>
            <a:rPr lang="en-US" sz="1600" b="1" kern="1200" dirty="0" smtClean="0"/>
            <a:t>-Invalid matches</a:t>
          </a:r>
          <a:endParaRPr lang="en-US" sz="1600" b="1" kern="1200" dirty="0"/>
        </a:p>
      </dsp:txBody>
      <dsp:txXfrm>
        <a:off x="6226894" y="1465399"/>
        <a:ext cx="998946" cy="1597195"/>
      </dsp:txXfrm>
    </dsp:sp>
    <dsp:sp modelId="{C27CE203-862B-424C-AE31-2B33A4A17013}">
      <dsp:nvSpPr>
        <dsp:cNvPr id="0" name=""/>
        <dsp:cNvSpPr/>
      </dsp:nvSpPr>
      <dsp:spPr>
        <a:xfrm rot="5410089">
          <a:off x="4705811" y="3364531"/>
          <a:ext cx="722389" cy="0"/>
        </a:xfrm>
        <a:custGeom>
          <a:avLst/>
          <a:gdLst/>
          <a:ahLst/>
          <a:cxnLst/>
          <a:rect l="0" t="0" r="0" b="0"/>
          <a:pathLst>
            <a:path>
              <a:moveTo>
                <a:pt x="0" y="0"/>
              </a:moveTo>
              <a:lnTo>
                <a:pt x="722389" y="0"/>
              </a:lnTo>
            </a:path>
          </a:pathLst>
        </a:custGeom>
        <a:noFill/>
        <a:ln w="25400" cap="flat" cmpd="sng" algn="ctr">
          <a:solidFill>
            <a:scrgbClr r="0" g="0" b="0"/>
          </a:solidFill>
          <a:prstDash val="solid"/>
          <a:headEnd type="oval" w="lg" len="sm"/>
          <a:tailEnd type="triangle"/>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10A8A1-36CE-4E0C-9359-5BA571225E86}">
      <dsp:nvSpPr>
        <dsp:cNvPr id="0" name=""/>
        <dsp:cNvSpPr/>
      </dsp:nvSpPr>
      <dsp:spPr>
        <a:xfrm>
          <a:off x="2508179" y="3725725"/>
          <a:ext cx="5111627" cy="1331367"/>
        </a:xfrm>
        <a:prstGeom prst="roundRect">
          <a:avLst/>
        </a:prstGeom>
        <a:solidFill>
          <a:schemeClr val="tx2">
            <a:lumMod val="50000"/>
            <a:lumOff val="50000"/>
          </a:schemeClr>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100000"/>
            </a:lnSpc>
            <a:spcBef>
              <a:spcPct val="0"/>
            </a:spcBef>
            <a:spcAft>
              <a:spcPts val="0"/>
            </a:spcAft>
          </a:pPr>
          <a:r>
            <a:rPr lang="en-US" sz="1600" b="1" kern="1200" dirty="0" smtClean="0"/>
            <a:t>SOE</a:t>
          </a:r>
        </a:p>
        <a:p>
          <a:pPr lvl="0" algn="ctr" defTabSz="711200">
            <a:lnSpc>
              <a:spcPct val="100000"/>
            </a:lnSpc>
            <a:spcBef>
              <a:spcPct val="0"/>
            </a:spcBef>
            <a:spcAft>
              <a:spcPts val="0"/>
            </a:spcAft>
          </a:pPr>
          <a:r>
            <a:rPr lang="en-US" sz="1600" b="1" kern="1200" dirty="0" smtClean="0"/>
            <a:t>Notice to Voter (within 7 days)</a:t>
          </a:r>
        </a:p>
        <a:p>
          <a:pPr lvl="0" algn="ctr" defTabSz="711200">
            <a:lnSpc>
              <a:spcPct val="100000"/>
            </a:lnSpc>
            <a:spcBef>
              <a:spcPct val="0"/>
            </a:spcBef>
            <a:spcAft>
              <a:spcPts val="0"/>
            </a:spcAft>
          </a:pPr>
          <a:r>
            <a:rPr lang="en-US" sz="1600" b="1" kern="1200" dirty="0" smtClean="0"/>
            <a:t>Determination of Ineligibility</a:t>
          </a:r>
        </a:p>
        <a:p>
          <a:pPr lvl="0" algn="ctr" defTabSz="711200">
            <a:lnSpc>
              <a:spcPct val="100000"/>
            </a:lnSpc>
            <a:spcBef>
              <a:spcPct val="0"/>
            </a:spcBef>
            <a:spcAft>
              <a:spcPts val="0"/>
            </a:spcAft>
          </a:pPr>
          <a:r>
            <a:rPr lang="en-US" sz="1600" b="1" kern="1200" dirty="0" smtClean="0"/>
            <a:t>Removal (s. 98.075(7), F.S.) if applicable </a:t>
          </a:r>
        </a:p>
        <a:p>
          <a:pPr lvl="0" algn="ctr" defTabSz="711200">
            <a:lnSpc>
              <a:spcPct val="100000"/>
            </a:lnSpc>
            <a:spcBef>
              <a:spcPct val="0"/>
            </a:spcBef>
            <a:spcAft>
              <a:spcPts val="0"/>
            </a:spcAft>
          </a:pPr>
          <a:r>
            <a:rPr lang="en-US" sz="1600" b="1" kern="1200" dirty="0" smtClean="0"/>
            <a:t>(entire process should take no more than 120 days)</a:t>
          </a:r>
          <a:endParaRPr lang="en-US" sz="1600" b="1" kern="1200" dirty="0"/>
        </a:p>
      </dsp:txBody>
      <dsp:txXfrm>
        <a:off x="2573171" y="3790717"/>
        <a:ext cx="4981643" cy="1201383"/>
      </dsp:txXfrm>
    </dsp:sp>
    <dsp:sp modelId="{666EDDBD-593F-4883-878C-499FD1F29542}">
      <dsp:nvSpPr>
        <dsp:cNvPr id="0" name=""/>
        <dsp:cNvSpPr/>
      </dsp:nvSpPr>
      <dsp:spPr>
        <a:xfrm rot="10571245">
          <a:off x="3536692" y="2258648"/>
          <a:ext cx="623121" cy="0"/>
        </a:xfrm>
        <a:custGeom>
          <a:avLst/>
          <a:gdLst/>
          <a:ahLst/>
          <a:cxnLst/>
          <a:rect l="0" t="0" r="0" b="0"/>
          <a:pathLst>
            <a:path>
              <a:moveTo>
                <a:pt x="0" y="0"/>
              </a:moveTo>
              <a:lnTo>
                <a:pt x="623121" y="0"/>
              </a:lnTo>
            </a:path>
          </a:pathLst>
        </a:custGeom>
        <a:noFill/>
        <a:ln w="2540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10E1961-D140-4672-A683-A446978DFD4F}">
      <dsp:nvSpPr>
        <dsp:cNvPr id="0" name=""/>
        <dsp:cNvSpPr/>
      </dsp:nvSpPr>
      <dsp:spPr>
        <a:xfrm>
          <a:off x="2430353" y="1463612"/>
          <a:ext cx="1107028" cy="1705277"/>
        </a:xfrm>
        <a:prstGeom prst="roundRect">
          <a:avLst/>
        </a:prstGeom>
        <a:solidFill>
          <a:srgbClr val="92D050"/>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1" kern="1200" dirty="0" smtClean="0"/>
            <a:t>BVRS manual review</a:t>
          </a:r>
        </a:p>
        <a:p>
          <a:pPr lvl="0" algn="ctr" defTabSz="711200">
            <a:lnSpc>
              <a:spcPct val="90000"/>
            </a:lnSpc>
            <a:spcBef>
              <a:spcPct val="0"/>
            </a:spcBef>
            <a:spcAft>
              <a:spcPct val="35000"/>
            </a:spcAft>
          </a:pPr>
          <a:r>
            <a:rPr lang="en-US" sz="1600" b="1" kern="1200" dirty="0" smtClean="0"/>
            <a:t>Credible and Reliable Files</a:t>
          </a:r>
          <a:endParaRPr lang="en-US" sz="1600" b="1" kern="1200" dirty="0"/>
        </a:p>
      </dsp:txBody>
      <dsp:txXfrm>
        <a:off x="2484394" y="1517653"/>
        <a:ext cx="998946" cy="15971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8987A-D2AD-4695-AB1D-DEF6C48CA482}">
      <dsp:nvSpPr>
        <dsp:cNvPr id="0" name=""/>
        <dsp:cNvSpPr/>
      </dsp:nvSpPr>
      <dsp:spPr>
        <a:xfrm>
          <a:off x="4364411" y="1749749"/>
          <a:ext cx="1793838" cy="1626090"/>
        </a:xfrm>
        <a:prstGeom prst="roundRect">
          <a:avLst/>
        </a:prstGeom>
        <a:solidFill>
          <a:srgbClr val="C00000"/>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1760" tIns="111760" rIns="111760" bIns="111760" numCol="1" spcCol="1270" anchor="ctr" anchorCtr="0">
          <a:noAutofit/>
        </a:bodyPr>
        <a:lstStyle/>
        <a:p>
          <a:pPr lvl="0" algn="ctr" defTabSz="1955800">
            <a:lnSpc>
              <a:spcPct val="90000"/>
            </a:lnSpc>
            <a:spcBef>
              <a:spcPct val="0"/>
            </a:spcBef>
            <a:spcAft>
              <a:spcPct val="35000"/>
            </a:spcAft>
          </a:pPr>
          <a:r>
            <a:rPr lang="en-US" sz="4400" b="1" kern="1200" dirty="0" smtClean="0"/>
            <a:t>FVRS</a:t>
          </a:r>
          <a:endParaRPr lang="en-US" sz="4400" b="1" kern="1200" dirty="0"/>
        </a:p>
      </dsp:txBody>
      <dsp:txXfrm>
        <a:off x="4443790" y="1829128"/>
        <a:ext cx="1635080" cy="1467332"/>
      </dsp:txXfrm>
    </dsp:sp>
    <dsp:sp modelId="{DF9CD35F-4964-4DC9-8D40-FFB1622FEE41}">
      <dsp:nvSpPr>
        <dsp:cNvPr id="0" name=""/>
        <dsp:cNvSpPr/>
      </dsp:nvSpPr>
      <dsp:spPr>
        <a:xfrm rot="16045433">
          <a:off x="5140443" y="1669150"/>
          <a:ext cx="161360" cy="0"/>
        </a:xfrm>
        <a:custGeom>
          <a:avLst/>
          <a:gdLst/>
          <a:ahLst/>
          <a:cxnLst/>
          <a:rect l="0" t="0" r="0" b="0"/>
          <a:pathLst>
            <a:path>
              <a:moveTo>
                <a:pt x="0" y="0"/>
              </a:moveTo>
              <a:lnTo>
                <a:pt x="161360" y="0"/>
              </a:lnTo>
            </a:path>
          </a:pathLst>
        </a:custGeom>
        <a:noFill/>
        <a:ln w="2540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1FA8483-050A-489D-BD94-1DE897D47B92}">
      <dsp:nvSpPr>
        <dsp:cNvPr id="0" name=""/>
        <dsp:cNvSpPr/>
      </dsp:nvSpPr>
      <dsp:spPr>
        <a:xfrm>
          <a:off x="1686091" y="7518"/>
          <a:ext cx="6991678" cy="1581032"/>
        </a:xfrm>
        <a:prstGeom prst="roundRect">
          <a:avLst/>
        </a:prstGeom>
        <a:solidFill>
          <a:schemeClr val="bg1"/>
        </a:solidFill>
        <a:ln>
          <a:solidFill>
            <a:schemeClr val="tx1"/>
          </a:solid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Social Security Master Death File Index</a:t>
          </a:r>
        </a:p>
        <a:p>
          <a:pPr lvl="0" algn="l" defTabSz="711200">
            <a:lnSpc>
              <a:spcPct val="90000"/>
            </a:lnSpc>
            <a:spcBef>
              <a:spcPct val="0"/>
            </a:spcBef>
            <a:spcAft>
              <a:spcPct val="35000"/>
            </a:spcAft>
          </a:pPr>
          <a:r>
            <a:rPr lang="en-US" sz="1600" kern="1200" dirty="0" smtClean="0">
              <a:solidFill>
                <a:schemeClr val="tx1"/>
              </a:solidFill>
            </a:rPr>
            <a:t>Weekly automated run -Nationwide death database</a:t>
          </a:r>
        </a:p>
        <a:p>
          <a:pPr lvl="0" algn="ctr" defTabSz="711200">
            <a:lnSpc>
              <a:spcPct val="90000"/>
            </a:lnSpc>
            <a:spcBef>
              <a:spcPct val="0"/>
            </a:spcBef>
            <a:spcAft>
              <a:spcPct val="35000"/>
            </a:spcAft>
          </a:pPr>
          <a:r>
            <a:rPr lang="en-US" sz="1600" b="1" kern="1200" dirty="0" smtClean="0">
              <a:solidFill>
                <a:schemeClr val="tx1"/>
              </a:solidFill>
            </a:rPr>
            <a:t>Florida Department of Health/Bureau of Vital Statistics</a:t>
          </a:r>
        </a:p>
        <a:p>
          <a:pPr lvl="0" algn="ctr" defTabSz="711200">
            <a:lnSpc>
              <a:spcPct val="90000"/>
            </a:lnSpc>
            <a:spcBef>
              <a:spcPct val="0"/>
            </a:spcBef>
            <a:spcAft>
              <a:spcPct val="35000"/>
            </a:spcAft>
          </a:pPr>
          <a:r>
            <a:rPr lang="en-US" sz="1600" kern="1200" dirty="0" smtClean="0">
              <a:solidFill>
                <a:schemeClr val="tx1"/>
              </a:solidFill>
            </a:rPr>
            <a:t>Daily automated run - In-state deaths and deaths from states sharing deceased data through the National Association for Public Health Statistics &amp; Information Systems (NAPHSIS) Steve Database</a:t>
          </a:r>
          <a:endParaRPr lang="en-US" sz="1600" b="1" kern="1200" dirty="0">
            <a:solidFill>
              <a:schemeClr val="tx1"/>
            </a:solidFill>
          </a:endParaRPr>
        </a:p>
      </dsp:txBody>
      <dsp:txXfrm>
        <a:off x="1763271" y="84698"/>
        <a:ext cx="6837318" cy="1426672"/>
      </dsp:txXfrm>
    </dsp:sp>
    <dsp:sp modelId="{2364BD5A-4690-46C6-A34D-0155A62421F6}">
      <dsp:nvSpPr>
        <dsp:cNvPr id="0" name=""/>
        <dsp:cNvSpPr/>
      </dsp:nvSpPr>
      <dsp:spPr>
        <a:xfrm rot="480585">
          <a:off x="6156443" y="2714798"/>
          <a:ext cx="370226" cy="0"/>
        </a:xfrm>
        <a:custGeom>
          <a:avLst/>
          <a:gdLst/>
          <a:ahLst/>
          <a:cxnLst/>
          <a:rect l="0" t="0" r="0" b="0"/>
          <a:pathLst>
            <a:path>
              <a:moveTo>
                <a:pt x="0" y="0"/>
              </a:moveTo>
              <a:lnTo>
                <a:pt x="370226" y="0"/>
              </a:lnTo>
            </a:path>
          </a:pathLst>
        </a:custGeom>
        <a:noFill/>
        <a:ln w="2540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6FCF7AD-598A-47F7-AD3F-D1A7CF43849D}">
      <dsp:nvSpPr>
        <dsp:cNvPr id="0" name=""/>
        <dsp:cNvSpPr/>
      </dsp:nvSpPr>
      <dsp:spPr>
        <a:xfrm>
          <a:off x="6524864" y="1978121"/>
          <a:ext cx="1089480" cy="1678247"/>
        </a:xfrm>
        <a:prstGeom prst="roundRect">
          <a:avLst/>
        </a:prstGeom>
        <a:solidFill>
          <a:srgbClr val="FFC000"/>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1" kern="1200" dirty="0" smtClean="0"/>
            <a:t>Potential Matches BVRS Manual Review</a:t>
          </a:r>
          <a:endParaRPr lang="en-US" sz="1600" b="1" kern="1200" dirty="0"/>
        </a:p>
      </dsp:txBody>
      <dsp:txXfrm>
        <a:off x="6578048" y="2031305"/>
        <a:ext cx="983112" cy="1571879"/>
      </dsp:txXfrm>
    </dsp:sp>
    <dsp:sp modelId="{C27CE203-862B-424C-AE31-2B33A4A17013}">
      <dsp:nvSpPr>
        <dsp:cNvPr id="0" name=""/>
        <dsp:cNvSpPr/>
      </dsp:nvSpPr>
      <dsp:spPr>
        <a:xfrm rot="5388668">
          <a:off x="5068193" y="3572304"/>
          <a:ext cx="392930" cy="0"/>
        </a:xfrm>
        <a:custGeom>
          <a:avLst/>
          <a:gdLst/>
          <a:ahLst/>
          <a:cxnLst/>
          <a:rect l="0" t="0" r="0" b="0"/>
          <a:pathLst>
            <a:path>
              <a:moveTo>
                <a:pt x="0" y="0"/>
              </a:moveTo>
              <a:lnTo>
                <a:pt x="392930" y="0"/>
              </a:lnTo>
            </a:path>
          </a:pathLst>
        </a:custGeom>
        <a:noFill/>
        <a:ln w="2540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10A8A1-36CE-4E0C-9359-5BA571225E86}">
      <dsp:nvSpPr>
        <dsp:cNvPr id="0" name=""/>
        <dsp:cNvSpPr/>
      </dsp:nvSpPr>
      <dsp:spPr>
        <a:xfrm>
          <a:off x="2230449" y="3768768"/>
          <a:ext cx="6073975" cy="1293224"/>
        </a:xfrm>
        <a:prstGeom prst="roundRect">
          <a:avLst/>
        </a:prstGeom>
        <a:solidFill>
          <a:schemeClr val="tx2">
            <a:lumMod val="50000"/>
            <a:lumOff val="50000"/>
          </a:schemeClr>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100000"/>
            </a:lnSpc>
            <a:spcBef>
              <a:spcPct val="0"/>
            </a:spcBef>
            <a:spcAft>
              <a:spcPts val="0"/>
            </a:spcAft>
          </a:pPr>
          <a:r>
            <a:rPr lang="en-US" sz="1600" b="1" kern="1200" dirty="0" smtClean="0">
              <a:solidFill>
                <a:schemeClr val="tx1"/>
              </a:solidFill>
            </a:rPr>
            <a:t>Automated notice to SOE through FVRS</a:t>
          </a:r>
        </a:p>
        <a:p>
          <a:pPr lvl="0" algn="ctr" defTabSz="711200">
            <a:lnSpc>
              <a:spcPct val="100000"/>
            </a:lnSpc>
            <a:spcBef>
              <a:spcPct val="0"/>
            </a:spcBef>
            <a:spcAft>
              <a:spcPts val="0"/>
            </a:spcAft>
          </a:pPr>
          <a:r>
            <a:rPr lang="en-US" sz="1600" i="1" kern="1200" dirty="0" smtClean="0">
              <a:solidFill>
                <a:schemeClr val="tx1"/>
              </a:solidFill>
            </a:rPr>
            <a:t>Streamline removal process (s. 98.075(2), Fla. Stat.)</a:t>
          </a:r>
        </a:p>
        <a:p>
          <a:pPr lvl="0" algn="ctr" defTabSz="711200">
            <a:lnSpc>
              <a:spcPct val="100000"/>
            </a:lnSpc>
            <a:spcBef>
              <a:spcPct val="0"/>
            </a:spcBef>
            <a:spcAft>
              <a:spcPts val="0"/>
            </a:spcAft>
          </a:pPr>
          <a:r>
            <a:rPr lang="en-US" sz="1600" i="1" kern="1200" dirty="0" smtClean="0">
              <a:solidFill>
                <a:schemeClr val="tx1"/>
              </a:solidFill>
            </a:rPr>
            <a:t>No later than 7 days</a:t>
          </a:r>
        </a:p>
        <a:p>
          <a:pPr lvl="0" algn="ctr" defTabSz="711200">
            <a:lnSpc>
              <a:spcPct val="100000"/>
            </a:lnSpc>
            <a:spcBef>
              <a:spcPct val="0"/>
            </a:spcBef>
            <a:spcAft>
              <a:spcPts val="0"/>
            </a:spcAft>
          </a:pPr>
          <a:r>
            <a:rPr lang="en-US" sz="1600" i="1" kern="1200" dirty="0" smtClean="0">
              <a:solidFill>
                <a:schemeClr val="tx1"/>
              </a:solidFill>
            </a:rPr>
            <a:t>No notice to the voter</a:t>
          </a:r>
        </a:p>
        <a:p>
          <a:pPr lvl="0" algn="ctr" defTabSz="711200">
            <a:lnSpc>
              <a:spcPct val="100000"/>
            </a:lnSpc>
            <a:spcBef>
              <a:spcPct val="0"/>
            </a:spcBef>
            <a:spcAft>
              <a:spcPts val="0"/>
            </a:spcAft>
          </a:pPr>
          <a:r>
            <a:rPr lang="en-US" sz="1600" b="1" i="1" kern="1200" dirty="0" smtClean="0">
              <a:solidFill>
                <a:schemeClr val="tx1"/>
              </a:solidFill>
            </a:rPr>
            <a:t>Streamlined removal also applies with copy of death certificate</a:t>
          </a:r>
          <a:endParaRPr lang="en-US" sz="1600" b="1" kern="1200" dirty="0">
            <a:solidFill>
              <a:schemeClr val="tx1"/>
            </a:solidFill>
          </a:endParaRPr>
        </a:p>
      </dsp:txBody>
      <dsp:txXfrm>
        <a:off x="2293579" y="3831898"/>
        <a:ext cx="5947715" cy="1166964"/>
      </dsp:txXfrm>
    </dsp:sp>
    <dsp:sp modelId="{666EDDBD-593F-4883-878C-499FD1F29542}">
      <dsp:nvSpPr>
        <dsp:cNvPr id="0" name=""/>
        <dsp:cNvSpPr/>
      </dsp:nvSpPr>
      <dsp:spPr>
        <a:xfrm rot="10372538">
          <a:off x="3768125" y="2712019"/>
          <a:ext cx="598596" cy="0"/>
        </a:xfrm>
        <a:custGeom>
          <a:avLst/>
          <a:gdLst/>
          <a:ahLst/>
          <a:cxnLst/>
          <a:rect l="0" t="0" r="0" b="0"/>
          <a:pathLst>
            <a:path>
              <a:moveTo>
                <a:pt x="0" y="0"/>
              </a:moveTo>
              <a:lnTo>
                <a:pt x="598596" y="0"/>
              </a:lnTo>
            </a:path>
          </a:pathLst>
        </a:custGeom>
        <a:noFill/>
        <a:ln w="25400" cap="flat" cmpd="sng" algn="ctr">
          <a:solidFill>
            <a:schemeClr val="dk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10E1961-D140-4672-A683-A446978DFD4F}">
      <dsp:nvSpPr>
        <dsp:cNvPr id="0" name=""/>
        <dsp:cNvSpPr/>
      </dsp:nvSpPr>
      <dsp:spPr>
        <a:xfrm>
          <a:off x="2680955" y="1978101"/>
          <a:ext cx="1089480" cy="1678247"/>
        </a:xfrm>
        <a:prstGeom prst="roundRect">
          <a:avLst/>
        </a:prstGeom>
        <a:solidFill>
          <a:srgbClr val="92D050"/>
        </a:solidFill>
        <a:ln>
          <a:noFill/>
        </a:ln>
        <a:effectLst>
          <a:reflection blurRad="12700" stA="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1" kern="1200" dirty="0" smtClean="0"/>
            <a:t>Exact Matches</a:t>
          </a:r>
          <a:endParaRPr lang="en-US" sz="1600" b="1" kern="1200" dirty="0"/>
        </a:p>
      </dsp:txBody>
      <dsp:txXfrm>
        <a:off x="2734139" y="2031285"/>
        <a:ext cx="983112" cy="1571879"/>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1524000" y="1122362"/>
            <a:ext cx="9144000" cy="2387601"/>
          </a:xfrm>
          <a:prstGeom prst="rect">
            <a:avLst/>
          </a:prstGeom>
        </p:spPr>
        <p:txBody>
          <a:bodyPr anchor="b"/>
          <a:lstStyle>
            <a:lvl1pPr algn="ctr">
              <a:defRPr sz="6000"/>
            </a:lvl1pPr>
          </a:lstStyle>
          <a:p>
            <a:r>
              <a:t>Click to edit Master title style</a:t>
            </a:r>
          </a:p>
        </p:txBody>
      </p:sp>
      <p:sp>
        <p:nvSpPr>
          <p:cNvPr id="12" name="Shape 12"/>
          <p:cNvSpPr>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stStyle>
          <a:p>
            <a:r>
              <a:t>Click to edit Master subtitle style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Click to edit Master title style</a:t>
            </a:r>
          </a:p>
        </p:txBody>
      </p:sp>
      <p:sp>
        <p:nvSpPr>
          <p:cNvPr id="21" name="Shape 21"/>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831850" y="1709738"/>
            <a:ext cx="10515600" cy="2852737"/>
          </a:xfrm>
          <a:prstGeom prst="rect">
            <a:avLst/>
          </a:prstGeom>
        </p:spPr>
        <p:txBody>
          <a:bodyPr anchor="b"/>
          <a:lstStyle>
            <a:lvl1pPr>
              <a:defRPr sz="6000"/>
            </a:lvl1pPr>
          </a:lstStyle>
          <a:p>
            <a:r>
              <a:t>Click to edit Master title style</a:t>
            </a:r>
          </a:p>
        </p:txBody>
      </p:sp>
      <p:sp>
        <p:nvSpPr>
          <p:cNvPr id="30" name="Shape 30"/>
          <p:cNvSpPr>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stStyle>
          <a:p>
            <a:r>
              <a:t>Click to edit Master text styles</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Click to edit Master title style</a:t>
            </a:r>
          </a:p>
        </p:txBody>
      </p:sp>
      <p:sp>
        <p:nvSpPr>
          <p:cNvPr id="39" name="Shape 39"/>
          <p:cNvSpPr>
            <a:spLocks noGrp="1"/>
          </p:cNvSpPr>
          <p:nvPr>
            <p:ph type="body" sz="half" idx="1"/>
          </p:nvPr>
        </p:nvSpPr>
        <p:spPr>
          <a:xfrm>
            <a:off x="838200" y="1825625"/>
            <a:ext cx="5181600" cy="43513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xfrm>
            <a:off x="839787" y="365125"/>
            <a:ext cx="10515601" cy="1325563"/>
          </a:xfrm>
          <a:prstGeom prst="rect">
            <a:avLst/>
          </a:prstGeom>
        </p:spPr>
        <p:txBody>
          <a:bodyPr/>
          <a:lstStyle/>
          <a:p>
            <a:r>
              <a:t>Click to edit Master title style</a:t>
            </a:r>
          </a:p>
        </p:txBody>
      </p:sp>
      <p:sp>
        <p:nvSpPr>
          <p:cNvPr id="48" name="Shape 48"/>
          <p:cNvSpPr>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stStyle>
          <a:p>
            <a:r>
              <a:t>Click to edit Master text styles</a:t>
            </a:r>
          </a:p>
        </p:txBody>
      </p:sp>
      <p:sp>
        <p:nvSpPr>
          <p:cNvPr id="49" name="Shape 49"/>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839787" y="457200"/>
            <a:ext cx="3932239" cy="1600200"/>
          </a:xfrm>
          <a:prstGeom prst="rect">
            <a:avLst/>
          </a:prstGeom>
        </p:spPr>
        <p:txBody>
          <a:bodyPr anchor="b"/>
          <a:lstStyle>
            <a:lvl1pPr>
              <a:defRPr sz="3200"/>
            </a:lvl1pPr>
          </a:lstStyle>
          <a:p>
            <a:r>
              <a:t>Click to edit Master title style</a:t>
            </a:r>
          </a:p>
        </p:txBody>
      </p:sp>
      <p:sp>
        <p:nvSpPr>
          <p:cNvPr id="73" name="Shape 73"/>
          <p:cNvSpPr>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Click to edit Master text styles</a:t>
            </a:r>
          </a:p>
          <a:p>
            <a:pPr lvl="1"/>
            <a:r>
              <a:t>Second level</a:t>
            </a:r>
          </a:p>
          <a:p>
            <a:pPr lvl="2"/>
            <a:r>
              <a:t>Third level</a:t>
            </a:r>
          </a:p>
          <a:p>
            <a:pPr lvl="3"/>
            <a:r>
              <a:t>Fourth level</a:t>
            </a:r>
          </a:p>
          <a:p>
            <a:pPr lvl="4"/>
            <a:r>
              <a:t>Fifth level</a:t>
            </a:r>
          </a:p>
        </p:txBody>
      </p:sp>
      <p:sp>
        <p:nvSpPr>
          <p:cNvPr id="74" name="Shape 74"/>
          <p:cNvSpPr>
            <a:spLocks noGrp="1"/>
          </p:cNvSpPr>
          <p:nvPr>
            <p:ph type="body" sz="quarter" idx="13"/>
          </p:nvPr>
        </p:nvSpPr>
        <p:spPr>
          <a:xfrm>
            <a:off x="839787" y="2057400"/>
            <a:ext cx="3932239" cy="3811588"/>
          </a:xfrm>
          <a:prstGeom prst="rect">
            <a:avLst/>
          </a:prstGeom>
        </p:spPr>
        <p:txBody>
          <a:bodyPr/>
          <a:lstStyle/>
          <a:p>
            <a:pPr marL="0" indent="0">
              <a:buSzTx/>
              <a:buFontTx/>
              <a:buNone/>
              <a:defRPr sz="16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839787" y="457200"/>
            <a:ext cx="3932239" cy="1600200"/>
          </a:xfrm>
          <a:prstGeom prst="rect">
            <a:avLst/>
          </a:prstGeom>
        </p:spPr>
        <p:txBody>
          <a:bodyPr anchor="b"/>
          <a:lstStyle>
            <a:lvl1pPr>
              <a:defRPr sz="3200"/>
            </a:lvl1pPr>
          </a:lstStyle>
          <a:p>
            <a:r>
              <a:t>Click to edit Master title style</a:t>
            </a:r>
          </a:p>
        </p:txBody>
      </p:sp>
      <p:sp>
        <p:nvSpPr>
          <p:cNvPr id="83" name="Shape 83"/>
          <p:cNvSpPr>
            <a:spLocks noGrp="1"/>
          </p:cNvSpPr>
          <p:nvPr>
            <p:ph type="pic" sz="half" idx="13"/>
          </p:nvPr>
        </p:nvSpPr>
        <p:spPr>
          <a:xfrm>
            <a:off x="5183187" y="987425"/>
            <a:ext cx="6172201" cy="4873625"/>
          </a:xfrm>
          <a:prstGeom prst="rect">
            <a:avLst/>
          </a:prstGeom>
        </p:spPr>
        <p:txBody>
          <a:bodyPr lIns="91439" rIns="91439">
            <a:noAutofit/>
          </a:bodyPr>
          <a:lstStyle/>
          <a:p>
            <a:endParaRPr dirty="0"/>
          </a:p>
        </p:txBody>
      </p:sp>
      <p:sp>
        <p:nvSpPr>
          <p:cNvPr id="84" name="Shape 84"/>
          <p:cNvSpPr>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stStyle>
          <a:p>
            <a:r>
              <a:t>Click to edit Master text styles</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Click to edit Master title style</a:t>
            </a:r>
          </a:p>
        </p:txBody>
      </p:sp>
      <p:sp>
        <p:nvSpPr>
          <p:cNvPr id="93" name="Shape 93"/>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8724900" y="365125"/>
            <a:ext cx="2628900" cy="5811838"/>
          </a:xfrm>
          <a:prstGeom prst="rect">
            <a:avLst/>
          </a:prstGeom>
        </p:spPr>
        <p:txBody>
          <a:bodyPr/>
          <a:lstStyle/>
          <a:p>
            <a:r>
              <a:t>Click to edit Master title style</a:t>
            </a:r>
          </a:p>
        </p:txBody>
      </p:sp>
      <p:sp>
        <p:nvSpPr>
          <p:cNvPr id="102" name="Shape 102"/>
          <p:cNvSpPr>
            <a:spLocks noGrp="1"/>
          </p:cNvSpPr>
          <p:nvPr>
            <p:ph type="body" idx="1"/>
          </p:nvPr>
        </p:nvSpPr>
        <p:spPr>
          <a:xfrm>
            <a:off x="838200" y="365125"/>
            <a:ext cx="7734300" cy="5811838"/>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38200" y="365125"/>
            <a:ext cx="10515600" cy="1325563"/>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Click to edit Master title style</a:t>
            </a:r>
          </a:p>
        </p:txBody>
      </p:sp>
      <p:sp>
        <p:nvSpPr>
          <p:cNvPr id="3" name="Shape 3"/>
          <p:cNvSpPr>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Click to edit Master text styles</a:t>
            </a:r>
          </a:p>
          <a:p>
            <a:pPr lvl="1"/>
            <a:r>
              <a:t>Second level</a:t>
            </a:r>
          </a:p>
          <a:p>
            <a:pPr lvl="2"/>
            <a:r>
              <a:t>Third level</a:t>
            </a:r>
          </a:p>
          <a:p>
            <a:pPr lvl="3"/>
            <a:r>
              <a:t>Fourth level</a:t>
            </a:r>
          </a:p>
          <a:p>
            <a:pPr lvl="4"/>
            <a:r>
              <a:t>Fifth level</a:t>
            </a:r>
          </a:p>
        </p:txBody>
      </p:sp>
      <p:sp>
        <p:nvSpPr>
          <p:cNvPr id="4" name="Shape 4"/>
          <p:cNvSpPr>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97.053&amp;URL=0000-0099/0097/Sections/0097.041.htm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datalistingunit@flhsmv.gov"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election.dos.state.fl.us/rules/adopted-rules/pdf/1S2048.pdf"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Tiffany.Morley@dos.myflorida.com"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image1.jpg"/>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113" name="Shape 113"/>
          <p:cNvSpPr>
            <a:spLocks noGrp="1"/>
          </p:cNvSpPr>
          <p:nvPr>
            <p:ph type="ctrTitle"/>
          </p:nvPr>
        </p:nvSpPr>
        <p:spPr>
          <a:xfrm>
            <a:off x="4916773" y="1914525"/>
            <a:ext cx="6895476" cy="2387601"/>
          </a:xfrm>
          <a:prstGeom prst="rect">
            <a:avLst/>
          </a:prstGeom>
        </p:spPr>
        <p:txBody>
          <a:bodyPr/>
          <a:lstStyle>
            <a:lvl1pPr>
              <a:defRPr>
                <a:solidFill>
                  <a:srgbClr val="FFFFFF"/>
                </a:solidFill>
              </a:defRPr>
            </a:lvl1pPr>
          </a:lstStyle>
          <a:p>
            <a:r>
              <a:rPr lang="en-US" dirty="0" smtClean="0"/>
              <a:t>Voter Registration</a:t>
            </a:r>
            <a:endParaRPr dirty="0"/>
          </a:p>
        </p:txBody>
      </p:sp>
      <p:sp>
        <p:nvSpPr>
          <p:cNvPr id="114" name="Shape 114"/>
          <p:cNvSpPr>
            <a:spLocks noGrp="1"/>
          </p:cNvSpPr>
          <p:nvPr>
            <p:ph type="subTitle" sz="quarter" idx="1"/>
          </p:nvPr>
        </p:nvSpPr>
        <p:spPr>
          <a:xfrm>
            <a:off x="4916771" y="4569356"/>
            <a:ext cx="6895477" cy="1655761"/>
          </a:xfrm>
          <a:prstGeom prst="rect">
            <a:avLst/>
          </a:prstGeom>
        </p:spPr>
        <p:txBody>
          <a:bodyPr>
            <a:normAutofit lnSpcReduction="10000"/>
          </a:bodyPr>
          <a:lstStyle/>
          <a:p>
            <a:r>
              <a:rPr lang="en-US" b="1" dirty="0" smtClean="0">
                <a:solidFill>
                  <a:schemeClr val="bg1"/>
                </a:solidFill>
              </a:rPr>
              <a:t>Toshia H. Brown</a:t>
            </a:r>
          </a:p>
          <a:p>
            <a:r>
              <a:rPr lang="en-US" b="1" dirty="0" smtClean="0">
                <a:solidFill>
                  <a:schemeClr val="bg1"/>
                </a:solidFill>
              </a:rPr>
              <a:t>Bureau </a:t>
            </a:r>
            <a:r>
              <a:rPr lang="en-US" b="1" dirty="0">
                <a:solidFill>
                  <a:schemeClr val="bg1"/>
                </a:solidFill>
              </a:rPr>
              <a:t>of Voter Registration Services</a:t>
            </a:r>
          </a:p>
          <a:p>
            <a:r>
              <a:rPr lang="en-US" b="1" dirty="0">
                <a:solidFill>
                  <a:schemeClr val="bg1"/>
                </a:solidFill>
              </a:rPr>
              <a:t>Division of Elections</a:t>
            </a:r>
          </a:p>
          <a:p>
            <a:r>
              <a:rPr lang="en-US" b="1" dirty="0" smtClean="0">
                <a:solidFill>
                  <a:schemeClr val="bg1"/>
                </a:solidFill>
              </a:rPr>
              <a:t>March 23, 2021</a:t>
            </a:r>
            <a:endParaRPr lang="en-US" b="1" dirty="0">
              <a:solidFill>
                <a:schemeClr val="bg1"/>
              </a:solidFil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16CD1E6A-D562-423A-8305-4D798276CF52}"/>
              </a:ext>
            </a:extLst>
          </p:cNvPr>
          <p:cNvSpPr>
            <a:spLocks noGrp="1"/>
          </p:cNvSpPr>
          <p:nvPr>
            <p:ph type="title"/>
          </p:nvPr>
        </p:nvSpPr>
        <p:spPr/>
        <p:txBody>
          <a:bodyPr/>
          <a:lstStyle/>
          <a:p>
            <a:r>
              <a:rPr lang="en-US" dirty="0">
                <a:latin typeface="Adobe Caslon Pro Bold"/>
              </a:rPr>
              <a:t>Data Entry</a:t>
            </a:r>
          </a:p>
        </p:txBody>
      </p:sp>
      <p:sp>
        <p:nvSpPr>
          <p:cNvPr id="11" name="Text Placeholder 10">
            <a:extLst>
              <a:ext uri="{FF2B5EF4-FFF2-40B4-BE49-F238E27FC236}">
                <a16:creationId xmlns:a16="http://schemas.microsoft.com/office/drawing/2014/main" id="{5443D802-F31F-43C1-9221-BCBCC5D293AA}"/>
              </a:ext>
            </a:extLst>
          </p:cNvPr>
          <p:cNvSpPr>
            <a:spLocks noGrp="1"/>
          </p:cNvSpPr>
          <p:nvPr>
            <p:ph type="body" idx="1"/>
          </p:nvPr>
        </p:nvSpPr>
        <p:spPr>
          <a:xfrm>
            <a:off x="831850" y="4589462"/>
            <a:ext cx="10515600" cy="1994218"/>
          </a:xfrm>
        </p:spPr>
        <p:txBody>
          <a:bodyPr>
            <a:normAutofit/>
          </a:bodyPr>
          <a:lstStyle/>
          <a:p>
            <a:r>
              <a:rPr lang="en-US" dirty="0"/>
              <a:t>Governing Provisions</a:t>
            </a:r>
          </a:p>
          <a:p>
            <a:r>
              <a:rPr lang="en-US" dirty="0"/>
              <a:t>Initial Search</a:t>
            </a:r>
          </a:p>
          <a:p>
            <a:r>
              <a:rPr lang="en-US" dirty="0"/>
              <a:t>Fields</a:t>
            </a:r>
          </a:p>
          <a:p>
            <a:r>
              <a:rPr lang="en-US" dirty="0" smtClean="0"/>
              <a:t>Acceptance or Denial</a:t>
            </a:r>
            <a:endParaRPr lang="en-US" dirty="0"/>
          </a:p>
        </p:txBody>
      </p:sp>
    </p:spTree>
    <p:extLst>
      <p:ext uri="{BB962C8B-B14F-4D97-AF65-F5344CB8AC3E}">
        <p14:creationId xmlns:p14="http://schemas.microsoft.com/office/powerpoint/2010/main" val="1296864151"/>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p:spPr>
        <p:txBody>
          <a:bodyPr/>
          <a:lstStyle/>
          <a:p>
            <a:r>
              <a:rPr lang="en-US" b="1" dirty="0">
                <a:solidFill>
                  <a:schemeClr val="tx1"/>
                </a:solidFill>
                <a:latin typeface="Adobe Caslon Pro Bold"/>
              </a:rPr>
              <a:t>Governing Provisions</a:t>
            </a: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38200" y="1825625"/>
            <a:ext cx="10515600" cy="4688728"/>
          </a:xfrm>
        </p:spPr>
        <p:txBody>
          <a:bodyPr>
            <a:noAutofit/>
          </a:bodyPr>
          <a:lstStyle/>
          <a:p>
            <a:pPr marL="460375" lvl="1" indent="-342900">
              <a:spcBef>
                <a:spcPts val="1200"/>
              </a:spcBef>
              <a:buClr>
                <a:schemeClr val="tx1"/>
              </a:buClr>
              <a:buFont typeface="Wingdings" panose="05000000000000000000" pitchFamily="2" charset="2"/>
              <a:buChar char="§"/>
            </a:pPr>
            <a:endParaRPr lang="en-US" sz="2600" b="1" dirty="0" smtClean="0"/>
          </a:p>
          <a:p>
            <a:pPr marL="460375" lvl="1" indent="-342900">
              <a:spcBef>
                <a:spcPts val="1200"/>
              </a:spcBef>
              <a:buClr>
                <a:schemeClr val="tx1"/>
              </a:buClr>
              <a:buFont typeface="Wingdings" panose="05000000000000000000" pitchFamily="2" charset="2"/>
              <a:buChar char="§"/>
            </a:pPr>
            <a:r>
              <a:rPr lang="en-US" b="1" dirty="0" smtClean="0"/>
              <a:t>Section </a:t>
            </a:r>
            <a:r>
              <a:rPr lang="en-US" b="1" dirty="0"/>
              <a:t>97.053, Fla. Stat. </a:t>
            </a:r>
          </a:p>
          <a:p>
            <a:pPr marL="974725" lvl="2" indent="-342900">
              <a:spcBef>
                <a:spcPts val="1200"/>
              </a:spcBef>
              <a:buClr>
                <a:schemeClr val="tx1"/>
              </a:buClr>
              <a:buFont typeface="Courier New" panose="02070309020205020404" pitchFamily="49" charset="0"/>
              <a:buChar char="o"/>
            </a:pPr>
            <a:r>
              <a:rPr lang="en-US" sz="2400" dirty="0"/>
              <a:t>No later than 13 days after date of receipt </a:t>
            </a:r>
            <a:endParaRPr lang="en-US" sz="2400" dirty="0" smtClean="0"/>
          </a:p>
          <a:p>
            <a:pPr marL="578486" lvl="1" indent="-457200">
              <a:spcBef>
                <a:spcPts val="1200"/>
              </a:spcBef>
              <a:buClr>
                <a:schemeClr val="tx1"/>
              </a:buClr>
              <a:buFont typeface="Wingdings" panose="05000000000000000000" pitchFamily="2" charset="2"/>
              <a:buChar char="§"/>
            </a:pPr>
            <a:r>
              <a:rPr lang="en-US" b="1" dirty="0" smtClean="0"/>
              <a:t>Rule </a:t>
            </a:r>
            <a:r>
              <a:rPr lang="en-US" b="1" dirty="0"/>
              <a:t>1S-2.039, Florida Administrative Code</a:t>
            </a:r>
          </a:p>
          <a:p>
            <a:pPr marL="974725" lvl="2" indent="-342900">
              <a:spcBef>
                <a:spcPts val="1200"/>
              </a:spcBef>
              <a:buClr>
                <a:schemeClr val="tx1"/>
              </a:buClr>
              <a:buFont typeface="Courier New" panose="02070309020205020404" pitchFamily="49" charset="0"/>
              <a:buChar char="o"/>
            </a:pPr>
            <a:r>
              <a:rPr lang="en-US" sz="2400" dirty="0"/>
              <a:t>Data entry rules</a:t>
            </a:r>
          </a:p>
          <a:p>
            <a:pPr marL="403225" lvl="1">
              <a:spcBef>
                <a:spcPts val="1200"/>
              </a:spcBef>
              <a:buClr>
                <a:schemeClr val="tx1"/>
              </a:buClr>
              <a:buFont typeface="Wingdings" panose="05000000000000000000" pitchFamily="2" charset="2"/>
              <a:buChar char="§"/>
            </a:pPr>
            <a:r>
              <a:rPr lang="en-US" dirty="0"/>
              <a:t>Division of Elections – </a:t>
            </a:r>
            <a:r>
              <a:rPr lang="en-US" dirty="0" smtClean="0"/>
              <a:t>forwards all received voter registration applications to the Supervisor of Election’s office. </a:t>
            </a:r>
            <a:endParaRPr lang="en-US" sz="2400" dirty="0"/>
          </a:p>
          <a:p>
            <a:pPr>
              <a:spcBef>
                <a:spcPts val="1200"/>
              </a:spcBef>
              <a:spcAft>
                <a:spcPts val="600"/>
              </a:spcAft>
              <a:buFont typeface="Wingdings" charset="2"/>
              <a:buChar char="§"/>
            </a:pPr>
            <a:endParaRPr lang="en-US" sz="2400" dirty="0">
              <a:cs typeface="Calibri"/>
            </a:endParaRPr>
          </a:p>
        </p:txBody>
      </p:sp>
    </p:spTree>
    <p:extLst>
      <p:ext uri="{BB962C8B-B14F-4D97-AF65-F5344CB8AC3E}">
        <p14:creationId xmlns:p14="http://schemas.microsoft.com/office/powerpoint/2010/main" val="3105072370"/>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Title 1"/>
          <p:cNvSpPr>
            <a:spLocks noGrp="1"/>
          </p:cNvSpPr>
          <p:nvPr>
            <p:ph type="title"/>
          </p:nvPr>
        </p:nvSpPr>
        <p:spPr>
          <a:xfrm>
            <a:off x="821266" y="343164"/>
            <a:ext cx="10515600" cy="1325563"/>
          </a:xfrm>
          <a:solidFill>
            <a:schemeClr val="tx2">
              <a:lumMod val="20000"/>
              <a:lumOff val="80000"/>
            </a:schemeClr>
          </a:solidFill>
        </p:spPr>
        <p:txBody>
          <a:bodyPr/>
          <a:lstStyle/>
          <a:p>
            <a:r>
              <a:rPr lang="en-US" b="1" dirty="0">
                <a:solidFill>
                  <a:schemeClr val="tx1"/>
                </a:solidFill>
                <a:latin typeface="Adobe Caslon Pro Bold"/>
              </a:rPr>
              <a:t>Data Entry – Initial Search</a:t>
            </a: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21265" y="1668727"/>
            <a:ext cx="10515601" cy="4881363"/>
          </a:xfrm>
        </p:spPr>
        <p:txBody>
          <a:bodyPr>
            <a:noAutofit/>
          </a:bodyPr>
          <a:lstStyle/>
          <a:p>
            <a:pPr marL="460375" lvl="1" indent="-342900">
              <a:spcBef>
                <a:spcPts val="1800"/>
              </a:spcBef>
              <a:buClr>
                <a:schemeClr val="tx1"/>
              </a:buClr>
              <a:buFont typeface="Wingdings" panose="05000000000000000000" pitchFamily="2" charset="2"/>
              <a:buChar char="§"/>
            </a:pPr>
            <a:r>
              <a:rPr lang="en-US" sz="2600" dirty="0"/>
              <a:t>Conduct</a:t>
            </a:r>
            <a:r>
              <a:rPr lang="en-US" sz="2600" b="1" dirty="0"/>
              <a:t> existing record search </a:t>
            </a:r>
            <a:r>
              <a:rPr lang="en-US" sz="2600" dirty="0"/>
              <a:t>(e.g., 1st and last name, last name and date of birth, 1</a:t>
            </a:r>
            <a:r>
              <a:rPr lang="en-US" sz="2600" baseline="30000" dirty="0"/>
              <a:t>st</a:t>
            </a:r>
            <a:r>
              <a:rPr lang="en-US" sz="2600" dirty="0"/>
              <a:t> name and date of birth, driver’s license only, etc.)</a:t>
            </a:r>
          </a:p>
          <a:p>
            <a:pPr marL="460375" lvl="1" indent="-342900">
              <a:spcBef>
                <a:spcPts val="1800"/>
              </a:spcBef>
              <a:buClr>
                <a:schemeClr val="tx1"/>
              </a:buClr>
              <a:buFont typeface="Wingdings" panose="05000000000000000000" pitchFamily="2" charset="2"/>
              <a:buChar char="§"/>
            </a:pPr>
            <a:r>
              <a:rPr lang="en-US" sz="2600" b="1" dirty="0"/>
              <a:t>If one or more records found, </a:t>
            </a:r>
          </a:p>
          <a:p>
            <a:pPr marL="860425" lvl="2" indent="-342900">
              <a:spcBef>
                <a:spcPts val="600"/>
              </a:spcBef>
              <a:buClr>
                <a:schemeClr val="tx1"/>
              </a:buClr>
              <a:buFont typeface="Courier New" panose="02070309020205020404" pitchFamily="49" charset="0"/>
              <a:buChar char="o"/>
            </a:pPr>
            <a:r>
              <a:rPr lang="en-US" sz="2600" b="1" dirty="0"/>
              <a:t>Registration date on more recent record </a:t>
            </a:r>
            <a:r>
              <a:rPr lang="en-US" sz="2600" b="1" dirty="0">
                <a:solidFill>
                  <a:srgbClr val="C00000"/>
                </a:solidFill>
              </a:rPr>
              <a:t>before January 1, 2006</a:t>
            </a:r>
            <a:r>
              <a:rPr lang="en-US" sz="2600" b="1" dirty="0"/>
              <a:t>:</a:t>
            </a:r>
          </a:p>
          <a:p>
            <a:pPr marL="1317625" lvl="3" indent="-342900">
              <a:spcBef>
                <a:spcPts val="600"/>
              </a:spcBef>
              <a:buClr>
                <a:schemeClr val="tx1"/>
              </a:buClr>
              <a:buFont typeface="Courier New" panose="02070309020205020404" pitchFamily="49" charset="0"/>
              <a:buChar char="o"/>
            </a:pPr>
            <a:r>
              <a:rPr lang="en-US" sz="2000" dirty="0"/>
              <a:t>Remove the older registration record in the </a:t>
            </a:r>
            <a:r>
              <a:rPr lang="en-US" sz="2000" dirty="0" smtClean="0"/>
              <a:t>FVRS. </a:t>
            </a:r>
            <a:endParaRPr lang="en-US" sz="2000" dirty="0"/>
          </a:p>
          <a:p>
            <a:pPr marL="1317625" lvl="3" indent="-342900">
              <a:spcBef>
                <a:spcPts val="600"/>
              </a:spcBef>
              <a:buClr>
                <a:schemeClr val="tx1"/>
              </a:buClr>
              <a:buFont typeface="Courier New" panose="02070309020205020404" pitchFamily="49" charset="0"/>
              <a:buChar char="o"/>
            </a:pPr>
            <a:r>
              <a:rPr lang="en-US" sz="2000" dirty="0"/>
              <a:t>Update more recent record to be the voter’s active registration record.</a:t>
            </a:r>
          </a:p>
          <a:p>
            <a:pPr marL="1317625" lvl="3" indent="-342900">
              <a:spcBef>
                <a:spcPts val="600"/>
              </a:spcBef>
              <a:buClr>
                <a:schemeClr val="tx1"/>
              </a:buClr>
              <a:buFont typeface="Courier New" panose="02070309020205020404" pitchFamily="49" charset="0"/>
              <a:buChar char="o"/>
            </a:pPr>
            <a:r>
              <a:rPr lang="en-US" sz="2000" dirty="0"/>
              <a:t>Assign a code in the FVRS to reflect the basis for removal of older record as duplicate registration record. </a:t>
            </a:r>
          </a:p>
          <a:p>
            <a:pPr marL="860425" lvl="2" indent="-342900">
              <a:spcBef>
                <a:spcPts val="600"/>
              </a:spcBef>
              <a:buClr>
                <a:schemeClr val="tx1"/>
              </a:buClr>
              <a:buFont typeface="Courier New" panose="02070309020205020404" pitchFamily="49" charset="0"/>
              <a:buChar char="o"/>
            </a:pPr>
            <a:r>
              <a:rPr lang="en-US" sz="2600" b="1" dirty="0"/>
              <a:t>Registration date on more recent record is </a:t>
            </a:r>
            <a:r>
              <a:rPr lang="en-US" sz="2600" b="1" dirty="0">
                <a:solidFill>
                  <a:srgbClr val="C00000"/>
                </a:solidFill>
              </a:rPr>
              <a:t>on or after January 1, 2006:</a:t>
            </a:r>
          </a:p>
          <a:p>
            <a:pPr marL="1317625" lvl="3" indent="-342900">
              <a:spcBef>
                <a:spcPts val="600"/>
              </a:spcBef>
              <a:buClr>
                <a:schemeClr val="tx1"/>
              </a:buClr>
              <a:buFont typeface="Courier New" panose="02070309020205020404" pitchFamily="49" charset="0"/>
              <a:buChar char="o"/>
            </a:pPr>
            <a:r>
              <a:rPr lang="en-US" sz="2000" dirty="0"/>
              <a:t>Update older registration record with the newer county of residence information in the newer record. </a:t>
            </a:r>
          </a:p>
          <a:p>
            <a:pPr marL="1317625" lvl="3" indent="-342900">
              <a:spcBef>
                <a:spcPts val="600"/>
              </a:spcBef>
              <a:buClr>
                <a:schemeClr val="tx1"/>
              </a:buClr>
              <a:buFont typeface="Courier New" panose="02070309020205020404" pitchFamily="49" charset="0"/>
              <a:buChar char="o"/>
            </a:pPr>
            <a:r>
              <a:rPr lang="en-US" sz="2000" dirty="0"/>
              <a:t>Update record with the information from the application.</a:t>
            </a:r>
            <a:endParaRPr lang="en-US" sz="2000" dirty="0">
              <a:cs typeface="Calibri"/>
            </a:endParaRPr>
          </a:p>
        </p:txBody>
      </p:sp>
    </p:spTree>
    <p:extLst>
      <p:ext uri="{BB962C8B-B14F-4D97-AF65-F5344CB8AC3E}">
        <p14:creationId xmlns:p14="http://schemas.microsoft.com/office/powerpoint/2010/main" val="2031733912"/>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p:spPr>
        <p:txBody>
          <a:bodyPr/>
          <a:lstStyle/>
          <a:p>
            <a:r>
              <a:rPr lang="en-US" b="1" dirty="0">
                <a:solidFill>
                  <a:schemeClr val="tx1"/>
                </a:solidFill>
                <a:latin typeface="Adobe Caslon Pro Bold"/>
              </a:rPr>
              <a:t>Data Entry – Fields</a:t>
            </a: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38200" y="1741954"/>
            <a:ext cx="10515600" cy="4856070"/>
          </a:xfrm>
        </p:spPr>
        <p:txBody>
          <a:bodyPr>
            <a:noAutofit/>
          </a:bodyPr>
          <a:lstStyle/>
          <a:p>
            <a:pPr marL="460375" lvl="1" indent="-342900">
              <a:spcBef>
                <a:spcPts val="1800"/>
              </a:spcBef>
              <a:buClr>
                <a:schemeClr val="tx1"/>
              </a:buClr>
              <a:buFont typeface="Wingdings" panose="05000000000000000000" pitchFamily="2" charset="2"/>
              <a:buChar char="§"/>
            </a:pPr>
            <a:r>
              <a:rPr lang="en-US" sz="2600" b="1" dirty="0"/>
              <a:t>Name </a:t>
            </a:r>
          </a:p>
          <a:p>
            <a:pPr marL="800100" lvl="2" indent="-342900">
              <a:lnSpc>
                <a:spcPct val="110000"/>
              </a:lnSpc>
              <a:spcBef>
                <a:spcPts val="0"/>
              </a:spcBef>
              <a:buClr>
                <a:schemeClr val="tx1"/>
              </a:buClr>
              <a:buFont typeface="Courier New" panose="02070309020205020404" pitchFamily="49" charset="0"/>
              <a:buChar char="o"/>
            </a:pPr>
            <a:r>
              <a:rPr lang="en-US" sz="2000" dirty="0"/>
              <a:t>At least one name required (if known by only one name-last name </a:t>
            </a:r>
            <a:r>
              <a:rPr lang="en-US" sz="2000" dirty="0" smtClean="0"/>
              <a:t>field)</a:t>
            </a:r>
            <a:endParaRPr lang="en-US" sz="2000" dirty="0"/>
          </a:p>
          <a:p>
            <a:pPr marL="800100" lvl="2" indent="-342900">
              <a:lnSpc>
                <a:spcPct val="110000"/>
              </a:lnSpc>
              <a:spcBef>
                <a:spcPts val="0"/>
              </a:spcBef>
              <a:buClr>
                <a:schemeClr val="tx1"/>
              </a:buClr>
              <a:buFont typeface="Courier New" panose="02070309020205020404" pitchFamily="49" charset="0"/>
              <a:buChar char="o"/>
            </a:pPr>
            <a:r>
              <a:rPr lang="en-US" sz="2000" dirty="0"/>
              <a:t>Enter printed name</a:t>
            </a:r>
            <a:endParaRPr lang="en-US" sz="2000" b="1" dirty="0"/>
          </a:p>
          <a:p>
            <a:pPr marL="174625" lvl="1" indent="-342900">
              <a:spcBef>
                <a:spcPts val="1800"/>
              </a:spcBef>
              <a:buClr>
                <a:schemeClr val="tx1"/>
              </a:buClr>
              <a:buFont typeface="Wingdings" panose="05000000000000000000" pitchFamily="2" charset="2"/>
              <a:buChar char="§"/>
            </a:pPr>
            <a:r>
              <a:rPr lang="en-US" sz="2600" b="1"/>
              <a:t> </a:t>
            </a:r>
            <a:r>
              <a:rPr lang="en-US" sz="2600" b="1" smtClean="0"/>
              <a:t>Date </a:t>
            </a:r>
            <a:r>
              <a:rPr lang="en-US" sz="2600" b="1" dirty="0"/>
              <a:t>of birth (month, day, year) </a:t>
            </a:r>
          </a:p>
          <a:p>
            <a:pPr marL="174625" lvl="1" indent="-342900">
              <a:spcBef>
                <a:spcPts val="1800"/>
              </a:spcBef>
              <a:buClr>
                <a:schemeClr val="tx1"/>
              </a:buClr>
              <a:buFont typeface="Wingdings" panose="05000000000000000000" pitchFamily="2" charset="2"/>
              <a:buChar char="§"/>
            </a:pPr>
            <a:r>
              <a:rPr lang="en-US" sz="2600" b="1" dirty="0"/>
              <a:t> Legal Residence (no mailing or business address)</a:t>
            </a:r>
          </a:p>
          <a:p>
            <a:pPr marL="800100" lvl="1" indent="-339725">
              <a:lnSpc>
                <a:spcPct val="110000"/>
              </a:lnSpc>
              <a:spcBef>
                <a:spcPts val="0"/>
              </a:spcBef>
              <a:buClr>
                <a:schemeClr val="tx1"/>
              </a:buClr>
              <a:buSzPct val="100000"/>
              <a:buFont typeface="Courier New" panose="02070309020205020404" pitchFamily="49" charset="0"/>
              <a:buChar char="o"/>
            </a:pPr>
            <a:r>
              <a:rPr lang="en-US" sz="2400" dirty="0"/>
              <a:t>Physical presence at address at which someone intends to make his or her permanent residence as evidenced by certain activities. </a:t>
            </a:r>
          </a:p>
          <a:p>
            <a:pPr marL="800100" lvl="1" indent="-339725">
              <a:lnSpc>
                <a:spcPct val="110000"/>
              </a:lnSpc>
              <a:spcBef>
                <a:spcPts val="0"/>
              </a:spcBef>
              <a:buClr>
                <a:schemeClr val="tx1"/>
              </a:buClr>
              <a:buSzPct val="100000"/>
              <a:buFont typeface="Courier New" panose="02070309020205020404" pitchFamily="49" charset="0"/>
              <a:buChar char="o"/>
            </a:pPr>
            <a:r>
              <a:rPr lang="en-US" sz="2400" dirty="0"/>
              <a:t>Shelter where a homeless person </a:t>
            </a:r>
            <a:r>
              <a:rPr lang="en-US" sz="2400" dirty="0" smtClean="0"/>
              <a:t>resides.</a:t>
            </a:r>
            <a:endParaRPr lang="en-US" sz="2400" dirty="0"/>
          </a:p>
          <a:p>
            <a:pPr marL="800100" lvl="1" indent="-339725">
              <a:lnSpc>
                <a:spcPct val="110000"/>
              </a:lnSpc>
              <a:spcBef>
                <a:spcPts val="0"/>
              </a:spcBef>
              <a:buClr>
                <a:schemeClr val="tx1"/>
              </a:buClr>
              <a:buSzPct val="100000"/>
              <a:buFont typeface="Courier New" panose="02070309020205020404" pitchFamily="49" charset="0"/>
              <a:buChar char="o"/>
            </a:pPr>
            <a:r>
              <a:rPr lang="en-US" sz="2400" dirty="0"/>
              <a:t>Address of place where person docks his or her </a:t>
            </a:r>
            <a:r>
              <a:rPr lang="en-US" sz="2400" dirty="0" smtClean="0"/>
              <a:t>houseboat.</a:t>
            </a:r>
            <a:endParaRPr lang="en-US" sz="2400" dirty="0"/>
          </a:p>
          <a:p>
            <a:pPr marL="0" lvl="1" indent="0">
              <a:lnSpc>
                <a:spcPct val="120000"/>
              </a:lnSpc>
              <a:buClr>
                <a:schemeClr val="tx1"/>
              </a:buClr>
              <a:buSzPct val="100000"/>
              <a:buNone/>
            </a:pPr>
            <a:r>
              <a:rPr lang="en-US" sz="2400" dirty="0"/>
              <a:t>(Refer to Division of Elections </a:t>
            </a:r>
            <a:r>
              <a:rPr lang="en-US" sz="2400" i="1" dirty="0"/>
              <a:t>Voter Residency Guidelines for Florida</a:t>
            </a:r>
            <a:r>
              <a:rPr lang="en-US" sz="2400" i="1" dirty="0" smtClean="0"/>
              <a:t>)</a:t>
            </a:r>
            <a:endParaRPr lang="en-US" sz="2400" i="1" dirty="0"/>
          </a:p>
        </p:txBody>
      </p:sp>
    </p:spTree>
    <p:extLst>
      <p:ext uri="{BB962C8B-B14F-4D97-AF65-F5344CB8AC3E}">
        <p14:creationId xmlns:p14="http://schemas.microsoft.com/office/powerpoint/2010/main" val="2378990498"/>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a:solidFill>
                  <a:schemeClr val="tx1"/>
                </a:solidFill>
                <a:latin typeface="Adobe Caslon Pro Bold"/>
              </a:rPr>
              <a:t>Data Entry – Fields</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4"/>
            <a:ext cx="10515600" cy="4778375"/>
          </a:xfrm>
        </p:spPr>
        <p:txBody>
          <a:bodyPr>
            <a:noAutofit/>
          </a:bodyPr>
          <a:lstStyle/>
          <a:p>
            <a:pPr>
              <a:lnSpc>
                <a:spcPct val="80000"/>
              </a:lnSpc>
              <a:spcBef>
                <a:spcPts val="1200"/>
              </a:spcBef>
              <a:buClr>
                <a:schemeClr val="tx1"/>
              </a:buClr>
              <a:buSzPct val="125000"/>
              <a:buFont typeface="Wingdings" panose="05000000000000000000" pitchFamily="2" charset="2"/>
              <a:buChar char="§"/>
            </a:pPr>
            <a:r>
              <a:rPr lang="en-US" sz="2600" b="1" dirty="0">
                <a:solidFill>
                  <a:schemeClr val="tx1"/>
                </a:solidFill>
              </a:rPr>
              <a:t>Date signed (not required)</a:t>
            </a:r>
          </a:p>
          <a:p>
            <a:pPr>
              <a:lnSpc>
                <a:spcPct val="80000"/>
              </a:lnSpc>
              <a:spcBef>
                <a:spcPts val="1200"/>
              </a:spcBef>
              <a:buClr>
                <a:schemeClr val="tx1"/>
              </a:buClr>
              <a:buSzPct val="125000"/>
              <a:buFont typeface="Wingdings" panose="05000000000000000000" pitchFamily="2" charset="2"/>
              <a:buChar char="§"/>
            </a:pPr>
            <a:r>
              <a:rPr lang="en-US" sz="2600" b="1" dirty="0">
                <a:solidFill>
                  <a:schemeClr val="tx1"/>
                </a:solidFill>
              </a:rPr>
              <a:t>Signature (required) </a:t>
            </a:r>
          </a:p>
          <a:p>
            <a:pPr marL="687388" lvl="1" indent="-342900">
              <a:spcBef>
                <a:spcPts val="1200"/>
              </a:spcBef>
              <a:buClr>
                <a:schemeClr val="tx1"/>
              </a:buClr>
              <a:buSzPct val="75000"/>
              <a:buFont typeface="Courier New" panose="02070309020205020404" pitchFamily="49" charset="0"/>
              <a:buChar char="o"/>
            </a:pPr>
            <a:r>
              <a:rPr lang="en-US" sz="2600" b="1" dirty="0"/>
              <a:t>Original signature of the applicant on paper application. </a:t>
            </a:r>
            <a:r>
              <a:rPr lang="en-US" sz="2600" dirty="0"/>
              <a:t>(Exception:  DHSMV digital signature image for electronic records)</a:t>
            </a:r>
          </a:p>
          <a:p>
            <a:pPr marL="687388" lvl="1" indent="-342900">
              <a:spcBef>
                <a:spcPts val="1200"/>
              </a:spcBef>
              <a:buClr>
                <a:schemeClr val="tx1"/>
              </a:buClr>
              <a:buSzPct val="75000"/>
              <a:buFont typeface="Courier New" panose="02070309020205020404" pitchFamily="49" charset="0"/>
              <a:buChar char="o"/>
            </a:pPr>
            <a:r>
              <a:rPr lang="en-US" sz="2600" b="1" dirty="0"/>
              <a:t>No one </a:t>
            </a:r>
            <a:r>
              <a:rPr lang="en-US" sz="2600" b="1" dirty="0" smtClean="0"/>
              <a:t>other than applicant’s signature – a parent, person with power of attorney or guardian does not have authority to sign a registration form for another</a:t>
            </a:r>
            <a:r>
              <a:rPr lang="en-US" sz="2600" dirty="0" smtClean="0"/>
              <a:t>.</a:t>
            </a:r>
            <a:endParaRPr lang="en-US" sz="2600" dirty="0"/>
          </a:p>
          <a:p>
            <a:pPr marL="687388" lvl="1" indent="-342900">
              <a:spcBef>
                <a:spcPts val="1200"/>
              </a:spcBef>
              <a:buClr>
                <a:schemeClr val="tx1"/>
              </a:buClr>
              <a:buSzPct val="75000"/>
              <a:buFont typeface="Courier New" panose="02070309020205020404" pitchFamily="49" charset="0"/>
              <a:buChar char="o"/>
            </a:pPr>
            <a:r>
              <a:rPr lang="en-US" sz="2600" b="1" dirty="0"/>
              <a:t>A person can sign with an “X” or other mark </a:t>
            </a:r>
            <a:r>
              <a:rPr lang="en-US" sz="2600" dirty="0"/>
              <a:t>if that is all his or she is capable of due to a physical disability or that is the way the person always signs his or her signature. (no rubber stamp)</a:t>
            </a:r>
          </a:p>
        </p:txBody>
      </p:sp>
    </p:spTree>
    <p:extLst>
      <p:ext uri="{BB962C8B-B14F-4D97-AF65-F5344CB8AC3E}">
        <p14:creationId xmlns:p14="http://schemas.microsoft.com/office/powerpoint/2010/main" val="353524774"/>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a:solidFill>
                  <a:schemeClr val="tx1"/>
                </a:solidFill>
                <a:latin typeface="Adobe Caslon Pro Bold"/>
              </a:rPr>
              <a:t>Data Entry – Fields (cont’d)</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4"/>
            <a:ext cx="10515600" cy="4778375"/>
          </a:xfrm>
        </p:spPr>
        <p:txBody>
          <a:bodyPr>
            <a:noAutofit/>
          </a:bodyPr>
          <a:lstStyle/>
          <a:p>
            <a:pPr marL="460375" lvl="1" indent="-460375">
              <a:spcBef>
                <a:spcPts val="1800"/>
              </a:spcBef>
              <a:buClr>
                <a:schemeClr val="tx1"/>
              </a:buClr>
              <a:buFont typeface="Wingdings" panose="05000000000000000000" pitchFamily="2" charset="2"/>
              <a:buChar char="§"/>
              <a:tabLst>
                <a:tab pos="460375" algn="l"/>
              </a:tabLst>
            </a:pPr>
            <a:r>
              <a:rPr lang="en-US" sz="2600" dirty="0">
                <a:solidFill>
                  <a:schemeClr val="tx1"/>
                </a:solidFill>
                <a:latin typeface="Adobe Caslon Pro Bold"/>
              </a:rPr>
              <a:t>Check boxes for </a:t>
            </a:r>
            <a:r>
              <a:rPr lang="en-US" sz="2600" dirty="0" smtClean="0">
                <a:solidFill>
                  <a:schemeClr val="tx1"/>
                </a:solidFill>
                <a:latin typeface="Adobe Caslon Pro Bold"/>
              </a:rPr>
              <a:t>eligibility (required)</a:t>
            </a:r>
            <a:endParaRPr lang="en-US" sz="2600" dirty="0">
              <a:solidFill>
                <a:schemeClr val="tx1"/>
              </a:solidFill>
              <a:latin typeface="Adobe Caslon Pro Bold"/>
            </a:endParaRPr>
          </a:p>
          <a:p>
            <a:pPr marL="917575" lvl="2" indent="-460375">
              <a:spcBef>
                <a:spcPts val="1800"/>
              </a:spcBef>
              <a:buClr>
                <a:schemeClr val="tx1"/>
              </a:buClr>
              <a:buFont typeface="Courier New" panose="02070309020205020404" pitchFamily="49" charset="0"/>
              <a:buChar char="o"/>
              <a:tabLst>
                <a:tab pos="460375" algn="l"/>
              </a:tabLst>
            </a:pPr>
            <a:r>
              <a:rPr lang="en-US" sz="2600" b="1" dirty="0">
                <a:solidFill>
                  <a:schemeClr val="tx1"/>
                </a:solidFill>
              </a:rPr>
              <a:t>U.S. </a:t>
            </a:r>
            <a:r>
              <a:rPr lang="en-US" sz="2600" b="1" dirty="0" smtClean="0">
                <a:solidFill>
                  <a:schemeClr val="tx1"/>
                </a:solidFill>
              </a:rPr>
              <a:t>Citizenship. </a:t>
            </a:r>
            <a:r>
              <a:rPr lang="en-US" sz="2600" dirty="0">
                <a:solidFill>
                  <a:srgbClr val="FF0000"/>
                </a:solidFill>
              </a:rPr>
              <a:t>(permanent legal resident is not a U.S. Citizen)</a:t>
            </a:r>
          </a:p>
          <a:p>
            <a:pPr marL="917575" lvl="2" indent="-460375">
              <a:spcBef>
                <a:spcPts val="1800"/>
              </a:spcBef>
              <a:buClr>
                <a:schemeClr val="tx1"/>
              </a:buClr>
              <a:buFont typeface="Courier New" panose="02070309020205020404" pitchFamily="49" charset="0"/>
              <a:buChar char="o"/>
              <a:tabLst>
                <a:tab pos="460375" algn="l"/>
              </a:tabLst>
            </a:pPr>
            <a:r>
              <a:rPr lang="en-US" sz="2600" b="1" dirty="0"/>
              <a:t>Non-felon or if convicted felon with rights removed, rights have since been </a:t>
            </a:r>
            <a:r>
              <a:rPr lang="en-US" sz="2600" b="1" dirty="0" smtClean="0"/>
              <a:t>restored.</a:t>
            </a:r>
            <a:r>
              <a:rPr lang="en-US" sz="2600" dirty="0" smtClean="0"/>
              <a:t>  </a:t>
            </a:r>
            <a:r>
              <a:rPr lang="en-US" sz="2600" dirty="0">
                <a:solidFill>
                  <a:srgbClr val="FF0000"/>
                </a:solidFill>
              </a:rPr>
              <a:t>(this check box field is not on FPCA or federal/national mail-in application)</a:t>
            </a:r>
          </a:p>
          <a:p>
            <a:pPr marL="917575" lvl="2" indent="-460375">
              <a:spcBef>
                <a:spcPts val="1800"/>
              </a:spcBef>
              <a:buClr>
                <a:schemeClr val="tx1"/>
              </a:buClr>
              <a:buFont typeface="Courier New" panose="02070309020205020404" pitchFamily="49" charset="0"/>
              <a:buChar char="o"/>
              <a:tabLst>
                <a:tab pos="460375" algn="l"/>
              </a:tabLst>
            </a:pPr>
            <a:r>
              <a:rPr lang="en-US" sz="2600" b="1" dirty="0"/>
              <a:t>Non-adjudication of mental incapacity or if mentally adjudicated incapacitated and voting right removed but rights restored. </a:t>
            </a:r>
            <a:r>
              <a:rPr lang="en-US" sz="2600" dirty="0">
                <a:solidFill>
                  <a:srgbClr val="FF0000"/>
                </a:solidFill>
              </a:rPr>
              <a:t>(this check box field is not on FPCA or federal mail-in application)</a:t>
            </a:r>
          </a:p>
        </p:txBody>
      </p:sp>
    </p:spTree>
    <p:extLst>
      <p:ext uri="{BB962C8B-B14F-4D97-AF65-F5344CB8AC3E}">
        <p14:creationId xmlns:p14="http://schemas.microsoft.com/office/powerpoint/2010/main" val="1675000094"/>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38100">
            <a:noFill/>
          </a:ln>
        </p:spPr>
        <p:txBody>
          <a:bodyPr/>
          <a:lstStyle/>
          <a:p>
            <a:r>
              <a:rPr lang="en-US" b="1" dirty="0">
                <a:solidFill>
                  <a:schemeClr val="tx1"/>
                </a:solidFill>
                <a:latin typeface="Adobe Caslon Pro Bold"/>
              </a:rPr>
              <a:t>Data Entry – Fields (cont’d)</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4"/>
            <a:ext cx="2263588" cy="4778375"/>
          </a:xfrm>
        </p:spPr>
        <p:txBody>
          <a:bodyPr>
            <a:noAutofit/>
          </a:bodyPr>
          <a:lstStyle/>
          <a:p>
            <a:pPr marL="342900" lvl="1" indent="-342900">
              <a:spcBef>
                <a:spcPts val="1800"/>
              </a:spcBef>
              <a:buClr>
                <a:schemeClr val="tx1"/>
              </a:buClr>
              <a:buFont typeface="Wingdings" panose="05000000000000000000" pitchFamily="2" charset="2"/>
              <a:buChar char="§"/>
              <a:tabLst>
                <a:tab pos="460375" algn="l"/>
              </a:tabLst>
            </a:pPr>
            <a:r>
              <a:rPr lang="en-US" sz="2600" dirty="0"/>
              <a:t>New applicant says he or she has no Personal Identifying Number</a:t>
            </a:r>
          </a:p>
        </p:txBody>
      </p:sp>
      <p:graphicFrame>
        <p:nvGraphicFramePr>
          <p:cNvPr id="7" name="Diagram 6">
            <a:extLst>
              <a:ext uri="{FF2B5EF4-FFF2-40B4-BE49-F238E27FC236}">
                <a16:creationId xmlns:a16="http://schemas.microsoft.com/office/drawing/2014/main" id="{25DD9888-E9DC-495E-8B48-82D6DA3A48DE}"/>
              </a:ext>
            </a:extLst>
          </p:cNvPr>
          <p:cNvGraphicFramePr/>
          <p:nvPr>
            <p:extLst/>
          </p:nvPr>
        </p:nvGraphicFramePr>
        <p:xfrm>
          <a:off x="2779059" y="1780987"/>
          <a:ext cx="8557807" cy="4907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4600128"/>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a:solidFill>
                  <a:schemeClr val="tx1"/>
                </a:solidFill>
                <a:latin typeface="Adobe Caslon Pro Bold"/>
              </a:rPr>
              <a:t>Data Entry – Fields (Cont’d)</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4"/>
            <a:ext cx="2263588" cy="4778375"/>
          </a:xfrm>
        </p:spPr>
        <p:txBody>
          <a:bodyPr>
            <a:noAutofit/>
          </a:bodyPr>
          <a:lstStyle/>
          <a:p>
            <a:pPr marL="342900" lvl="1" indent="-342900">
              <a:spcBef>
                <a:spcPts val="1800"/>
              </a:spcBef>
              <a:buClr>
                <a:schemeClr val="tx1"/>
              </a:buClr>
              <a:buFont typeface="Wingdings" panose="05000000000000000000" pitchFamily="2" charset="2"/>
              <a:buChar char="§"/>
              <a:tabLst>
                <a:tab pos="460375" algn="l"/>
              </a:tabLst>
            </a:pPr>
            <a:r>
              <a:rPr lang="en-US" sz="2600" dirty="0"/>
              <a:t>Do not send record if application is incomplete</a:t>
            </a:r>
          </a:p>
          <a:p>
            <a:pPr marL="342900" lvl="1" indent="-342900">
              <a:spcBef>
                <a:spcPts val="1800"/>
              </a:spcBef>
              <a:buClr>
                <a:schemeClr val="tx1"/>
              </a:buClr>
              <a:buFont typeface="Wingdings" panose="05000000000000000000" pitchFamily="2" charset="2"/>
              <a:buChar char="§"/>
              <a:tabLst>
                <a:tab pos="460375" algn="l"/>
              </a:tabLst>
            </a:pPr>
            <a:r>
              <a:rPr lang="en-US" sz="2600" dirty="0"/>
              <a:t>Personal identifying number provided on new application</a:t>
            </a:r>
          </a:p>
        </p:txBody>
      </p:sp>
      <p:graphicFrame>
        <p:nvGraphicFramePr>
          <p:cNvPr id="6" name="Diagram 5">
            <a:extLst>
              <a:ext uri="{FF2B5EF4-FFF2-40B4-BE49-F238E27FC236}">
                <a16:creationId xmlns:a16="http://schemas.microsoft.com/office/drawing/2014/main" id="{69702E66-B750-4FF0-958C-6F68CC033847}"/>
              </a:ext>
            </a:extLst>
          </p:cNvPr>
          <p:cNvGraphicFramePr/>
          <p:nvPr>
            <p:extLst>
              <p:ext uri="{D42A27DB-BD31-4B8C-83A1-F6EECF244321}">
                <p14:modId xmlns:p14="http://schemas.microsoft.com/office/powerpoint/2010/main" val="3468272599"/>
              </p:ext>
            </p:extLst>
          </p:nvPr>
        </p:nvGraphicFramePr>
        <p:xfrm>
          <a:off x="3048000" y="1825623"/>
          <a:ext cx="7793318" cy="4539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2868407"/>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bg1">
              <a:lumMod val="95000"/>
            </a:schemeClr>
          </a:solidFill>
        </p:spPr>
        <p:txBody>
          <a:bodyPr/>
          <a:lstStyle/>
          <a:p>
            <a:r>
              <a:rPr lang="en-US" b="1" dirty="0">
                <a:solidFill>
                  <a:schemeClr val="tx1"/>
                </a:solidFill>
                <a:latin typeface="Adobe Caslon Pro Bold"/>
              </a:rPr>
              <a:t>Determination – Accept or Deny</a:t>
            </a: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38200" y="1825625"/>
            <a:ext cx="10515600" cy="4743126"/>
          </a:xfrm>
        </p:spPr>
        <p:txBody>
          <a:bodyPr>
            <a:noAutofit/>
          </a:bodyPr>
          <a:lstStyle/>
          <a:p>
            <a:pPr marL="461962" lvl="1" indent="-342900">
              <a:spcBef>
                <a:spcPts val="600"/>
              </a:spcBef>
              <a:buClr>
                <a:schemeClr val="tx1"/>
              </a:buClr>
              <a:buSzPct val="125000"/>
              <a:buFont typeface="Wingdings" panose="05000000000000000000" pitchFamily="2" charset="2"/>
              <a:buChar char="§"/>
            </a:pPr>
            <a:r>
              <a:rPr lang="en-US" sz="2600" b="1" dirty="0"/>
              <a:t>Supervisor’s sole authority to accept or deny registration application </a:t>
            </a:r>
          </a:p>
          <a:p>
            <a:pPr marL="119062" lvl="1" indent="0">
              <a:spcBef>
                <a:spcPts val="600"/>
              </a:spcBef>
              <a:buClr>
                <a:schemeClr val="tx1"/>
              </a:buClr>
              <a:buSzPct val="125000"/>
              <a:buNone/>
            </a:pPr>
            <a:r>
              <a:rPr lang="en-US" sz="2600" b="1" dirty="0" smtClean="0"/>
              <a:t>     </a:t>
            </a:r>
            <a:r>
              <a:rPr lang="en-US" sz="2000" dirty="0" smtClean="0"/>
              <a:t>(</a:t>
            </a:r>
            <a:r>
              <a:rPr lang="en-US" sz="2000" dirty="0"/>
              <a:t>s. 98.045, F.S.)</a:t>
            </a:r>
          </a:p>
          <a:p>
            <a:pPr marL="461962" lvl="1" indent="-342900">
              <a:spcBef>
                <a:spcPts val="600"/>
              </a:spcBef>
              <a:buClr>
                <a:schemeClr val="tx1"/>
              </a:buClr>
              <a:buSzPct val="125000"/>
              <a:buFont typeface="Wingdings" panose="05000000000000000000" pitchFamily="2" charset="2"/>
              <a:buChar char="§"/>
            </a:pPr>
            <a:r>
              <a:rPr lang="en-US" sz="2600" b="1" dirty="0"/>
              <a:t>Based 4 corners of the application-</a:t>
            </a:r>
            <a:r>
              <a:rPr lang="en-US" sz="2600" dirty="0"/>
              <a:t>-</a:t>
            </a:r>
            <a:r>
              <a:rPr lang="en-US" sz="2000" dirty="0"/>
              <a:t>no proof required to be submitted with application</a:t>
            </a:r>
          </a:p>
          <a:p>
            <a:pPr marL="461962" lvl="1" indent="-342900">
              <a:spcBef>
                <a:spcPts val="600"/>
              </a:spcBef>
              <a:buClr>
                <a:schemeClr val="tx1"/>
              </a:buClr>
              <a:buSzPct val="125000"/>
              <a:buFont typeface="Wingdings" panose="05000000000000000000" pitchFamily="2" charset="2"/>
              <a:buChar char="§"/>
            </a:pPr>
            <a:r>
              <a:rPr lang="en-US" sz="2600" b="1" dirty="0"/>
              <a:t>“Complete” application becomes the official voter registration record </a:t>
            </a:r>
            <a:r>
              <a:rPr lang="en-US" sz="2000" dirty="0"/>
              <a:t>upon receipt of </a:t>
            </a:r>
            <a:r>
              <a:rPr lang="en-US" sz="2000" i="1" dirty="0"/>
              <a:t>all information necessary (on application) to establish the applicant’s eligibility per s. </a:t>
            </a:r>
            <a:r>
              <a:rPr lang="en-US" sz="2000" i="1" dirty="0">
                <a:hlinkClick r:id="rId3" action="ppaction://hlinkfile"/>
              </a:rPr>
              <a:t>97.041</a:t>
            </a:r>
            <a:r>
              <a:rPr lang="en-US" sz="2000" i="1" dirty="0"/>
              <a:t> and verification of personal identifying number (PIN) is verified pursuant to subsection (6) or nonexistence thereof.</a:t>
            </a:r>
            <a:endParaRPr lang="en-US" sz="2000" b="1" i="1" dirty="0"/>
          </a:p>
          <a:p>
            <a:pPr marL="461962" lvl="1" indent="-342900">
              <a:spcBef>
                <a:spcPts val="600"/>
              </a:spcBef>
              <a:buClr>
                <a:schemeClr val="tx1"/>
              </a:buClr>
              <a:buSzPct val="125000"/>
              <a:buFont typeface="Wingdings" panose="05000000000000000000" pitchFamily="2" charset="2"/>
              <a:buChar char="§"/>
            </a:pPr>
            <a:r>
              <a:rPr lang="en-US" sz="2600" b="1" dirty="0"/>
              <a:t>Notice to voter about status of application within 5 days after it is entered 	</a:t>
            </a:r>
          </a:p>
          <a:p>
            <a:pPr marL="1147763" lvl="1" indent="-403225">
              <a:spcBef>
                <a:spcPts val="0"/>
              </a:spcBef>
              <a:buClr>
                <a:schemeClr val="tx1"/>
              </a:buClr>
              <a:buSzPct val="125000"/>
              <a:buFont typeface="Arial" panose="020B0604020202020204" pitchFamily="34" charset="0"/>
              <a:buChar char="•"/>
            </a:pPr>
            <a:r>
              <a:rPr lang="en-US" sz="2000" dirty="0"/>
              <a:t>Incomplete</a:t>
            </a:r>
          </a:p>
          <a:p>
            <a:pPr marL="1147763" lvl="1" indent="-403225">
              <a:spcBef>
                <a:spcPts val="0"/>
              </a:spcBef>
              <a:buClr>
                <a:schemeClr val="tx1"/>
              </a:buClr>
              <a:buSzPct val="125000"/>
              <a:buFont typeface="Arial" panose="020B0604020202020204" pitchFamily="34" charset="0"/>
              <a:buChar char="•"/>
            </a:pPr>
            <a:r>
              <a:rPr lang="en-US" sz="2000" dirty="0"/>
              <a:t>Denied</a:t>
            </a:r>
          </a:p>
          <a:p>
            <a:pPr marL="1147763" lvl="1" indent="-403225">
              <a:spcBef>
                <a:spcPts val="0"/>
              </a:spcBef>
              <a:buClr>
                <a:schemeClr val="tx1"/>
              </a:buClr>
              <a:buSzPct val="125000"/>
              <a:buFont typeface="Arial" panose="020B0604020202020204" pitchFamily="34" charset="0"/>
              <a:buChar char="•"/>
            </a:pPr>
            <a:r>
              <a:rPr lang="en-US" sz="2000" dirty="0"/>
              <a:t>Accepted (voter information card), or </a:t>
            </a:r>
          </a:p>
          <a:p>
            <a:pPr marL="1147763" lvl="1" indent="-403225">
              <a:spcBef>
                <a:spcPts val="0"/>
              </a:spcBef>
              <a:buClr>
                <a:schemeClr val="tx1"/>
              </a:buClr>
              <a:buSzPct val="125000"/>
              <a:buFont typeface="Arial" panose="020B0604020202020204" pitchFamily="34" charset="0"/>
              <a:buChar char="•"/>
            </a:pPr>
            <a:r>
              <a:rPr lang="en-US" sz="2000" dirty="0"/>
              <a:t>Duplicate of an existing registration (minimum- signature update)</a:t>
            </a:r>
            <a:endParaRPr lang="en-US" sz="2000" b="1" dirty="0">
              <a:solidFill>
                <a:srgbClr val="0000FF"/>
              </a:solidFill>
            </a:endParaRPr>
          </a:p>
        </p:txBody>
      </p:sp>
    </p:spTree>
    <p:extLst>
      <p:ext uri="{BB962C8B-B14F-4D97-AF65-F5344CB8AC3E}">
        <p14:creationId xmlns:p14="http://schemas.microsoft.com/office/powerpoint/2010/main" val="2379862997"/>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16CD1E6A-D562-423A-8305-4D798276CF52}"/>
              </a:ext>
            </a:extLst>
          </p:cNvPr>
          <p:cNvSpPr>
            <a:spLocks noGrp="1"/>
          </p:cNvSpPr>
          <p:nvPr>
            <p:ph type="title"/>
          </p:nvPr>
        </p:nvSpPr>
        <p:spPr/>
        <p:txBody>
          <a:bodyPr/>
          <a:lstStyle/>
          <a:p>
            <a:r>
              <a:rPr lang="en-US" dirty="0" smtClean="0">
                <a:latin typeface="Adobe Caslon Pro Bold"/>
              </a:rPr>
              <a:t>Driver and Vehicle </a:t>
            </a:r>
            <a:r>
              <a:rPr lang="en-US" dirty="0">
                <a:latin typeface="Adobe Caslon Pro Bold"/>
              </a:rPr>
              <a:t>Information Database (</a:t>
            </a:r>
            <a:r>
              <a:rPr lang="en-US" dirty="0" smtClean="0">
                <a:latin typeface="Adobe Caslon Pro Bold"/>
              </a:rPr>
              <a:t>DAVID)</a:t>
            </a:r>
            <a:endParaRPr lang="en-US" dirty="0">
              <a:latin typeface="Adobe Caslon Pro Bold"/>
            </a:endParaRPr>
          </a:p>
        </p:txBody>
      </p:sp>
      <p:sp>
        <p:nvSpPr>
          <p:cNvPr id="11" name="Text Placeholder 10">
            <a:extLst>
              <a:ext uri="{FF2B5EF4-FFF2-40B4-BE49-F238E27FC236}">
                <a16:creationId xmlns:a16="http://schemas.microsoft.com/office/drawing/2014/main" id="{5443D802-F31F-43C1-9221-BCBCC5D293AA}"/>
              </a:ext>
            </a:extLst>
          </p:cNvPr>
          <p:cNvSpPr>
            <a:spLocks noGrp="1"/>
          </p:cNvSpPr>
          <p:nvPr>
            <p:ph type="body" idx="1"/>
          </p:nvPr>
        </p:nvSpPr>
        <p:spPr>
          <a:xfrm>
            <a:off x="831850" y="4589462"/>
            <a:ext cx="10515600" cy="1718032"/>
          </a:xfrm>
        </p:spPr>
        <p:txBody>
          <a:bodyPr>
            <a:normAutofit lnSpcReduction="10000"/>
          </a:bodyPr>
          <a:lstStyle/>
          <a:p>
            <a:r>
              <a:rPr lang="en-US" dirty="0" smtClean="0"/>
              <a:t>DAVID MOU</a:t>
            </a:r>
            <a:endParaRPr lang="en-US" dirty="0"/>
          </a:p>
          <a:p>
            <a:r>
              <a:rPr lang="en-US" dirty="0" smtClean="0"/>
              <a:t>DAVID Sensitive Data</a:t>
            </a:r>
          </a:p>
          <a:p>
            <a:r>
              <a:rPr lang="en-US" dirty="0" smtClean="0"/>
              <a:t>DAVID Personal Information</a:t>
            </a:r>
          </a:p>
          <a:p>
            <a:r>
              <a:rPr lang="en-US" dirty="0" smtClean="0"/>
              <a:t>DAVID Benefits</a:t>
            </a:r>
          </a:p>
          <a:p>
            <a:endParaRPr lang="en-US" dirty="0"/>
          </a:p>
        </p:txBody>
      </p:sp>
    </p:spTree>
    <p:extLst>
      <p:ext uri="{BB962C8B-B14F-4D97-AF65-F5344CB8AC3E}">
        <p14:creationId xmlns:p14="http://schemas.microsoft.com/office/powerpoint/2010/main" val="4144580485"/>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smtClean="0">
                <a:solidFill>
                  <a:schemeClr val="tx1"/>
                </a:solidFill>
                <a:latin typeface="Adobe Caslon Pro Bold"/>
              </a:rPr>
              <a:t>DAVID MOU</a:t>
            </a:r>
            <a:endParaRPr lang="en-US" b="1" dirty="0">
              <a:solidFill>
                <a:schemeClr val="tx1"/>
              </a:solidFill>
              <a:latin typeface="Adobe Caslon Pro Bold"/>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5"/>
            <a:ext cx="10515600" cy="4611034"/>
          </a:xfrm>
        </p:spPr>
        <p:txBody>
          <a:bodyPr>
            <a:normAutofit fontScale="92500"/>
          </a:bodyPr>
          <a:lstStyle/>
          <a:p>
            <a:pPr marL="571500" lvl="1" indent="-457200">
              <a:lnSpc>
                <a:spcPct val="110000"/>
              </a:lnSpc>
              <a:spcBef>
                <a:spcPts val="1200"/>
              </a:spcBef>
              <a:buFont typeface="Wingdings" panose="05000000000000000000" pitchFamily="2" charset="2"/>
              <a:buChar char="Ø"/>
            </a:pPr>
            <a:r>
              <a:rPr lang="en-US" b="1" dirty="0" smtClean="0">
                <a:latin typeface="Calibri Light" panose="020F0302020204030204" pitchFamily="34" charset="0"/>
                <a:cs typeface="Calibri Light" panose="020F0302020204030204" pitchFamily="34" charset="0"/>
              </a:rPr>
              <a:t>If your county wishes </a:t>
            </a:r>
            <a:r>
              <a:rPr lang="en-US" b="1" dirty="0">
                <a:latin typeface="Calibri Light" panose="020F0302020204030204" pitchFamily="34" charset="0"/>
                <a:cs typeface="Calibri Light" panose="020F0302020204030204" pitchFamily="34" charset="0"/>
              </a:rPr>
              <a:t>to gain access to FLHSMV Data.  A Memorandum </a:t>
            </a:r>
            <a:r>
              <a:rPr lang="en-US" b="1" dirty="0" smtClean="0">
                <a:latin typeface="Calibri Light" panose="020F0302020204030204" pitchFamily="34" charset="0"/>
                <a:cs typeface="Calibri Light" panose="020F0302020204030204" pitchFamily="34" charset="0"/>
              </a:rPr>
              <a:t>of Understanding </a:t>
            </a:r>
            <a:r>
              <a:rPr lang="en-US" b="1" dirty="0">
                <a:latin typeface="Calibri Light" panose="020F0302020204030204" pitchFamily="34" charset="0"/>
                <a:cs typeface="Calibri Light" panose="020F0302020204030204" pitchFamily="34" charset="0"/>
              </a:rPr>
              <a:t>(MOU) is required to be in place before access is given </a:t>
            </a:r>
            <a:r>
              <a:rPr lang="en-US" b="1" dirty="0" smtClean="0">
                <a:latin typeface="Calibri Light" panose="020F0302020204030204" pitchFamily="34" charset="0"/>
                <a:cs typeface="Calibri Light" panose="020F0302020204030204" pitchFamily="34" charset="0"/>
              </a:rPr>
              <a:t>to your county.</a:t>
            </a:r>
            <a:endParaRPr lang="en-US" dirty="0"/>
          </a:p>
          <a:p>
            <a:pPr>
              <a:buFont typeface="Wingdings" panose="05000000000000000000" pitchFamily="2" charset="2"/>
              <a:buChar char="§"/>
            </a:pPr>
            <a:r>
              <a:rPr lang="en-US" dirty="0" smtClean="0"/>
              <a:t>The first set of forms provide the </a:t>
            </a:r>
            <a:r>
              <a:rPr lang="en-US" dirty="0"/>
              <a:t>specific need and use of the data you are requesting access for and pertinent information regarding your </a:t>
            </a:r>
            <a:r>
              <a:rPr lang="en-US" dirty="0" smtClean="0"/>
              <a:t>county. </a:t>
            </a:r>
          </a:p>
          <a:p>
            <a:pPr>
              <a:buFont typeface="Wingdings" panose="05000000000000000000" pitchFamily="2" charset="2"/>
              <a:buChar char="§"/>
            </a:pPr>
            <a:r>
              <a:rPr lang="en-US" dirty="0" smtClean="0"/>
              <a:t>For </a:t>
            </a:r>
            <a:r>
              <a:rPr lang="en-US" dirty="0"/>
              <a:t>assistance in obtaining access please reach out to the following DSHMV contact: </a:t>
            </a:r>
            <a:r>
              <a:rPr lang="en-US" u="sng" dirty="0">
                <a:hlinkClick r:id="rId3"/>
              </a:rPr>
              <a:t>datalistingunit@flhsmv.gov</a:t>
            </a:r>
            <a:r>
              <a:rPr lang="en-US" dirty="0"/>
              <a:t>  This is the data listing unit </a:t>
            </a:r>
            <a:r>
              <a:rPr lang="en-US" dirty="0" smtClean="0"/>
              <a:t>that </a:t>
            </a:r>
            <a:r>
              <a:rPr lang="en-US" dirty="0"/>
              <a:t>can provide assistance in gaining access to </a:t>
            </a:r>
            <a:r>
              <a:rPr lang="en-US" dirty="0" smtClean="0"/>
              <a:t>DAVID.</a:t>
            </a:r>
          </a:p>
          <a:p>
            <a:pPr>
              <a:buFont typeface="Wingdings" panose="05000000000000000000" pitchFamily="2" charset="2"/>
              <a:buChar char="§"/>
            </a:pPr>
            <a:r>
              <a:rPr lang="en-US" dirty="0" smtClean="0"/>
              <a:t>The </a:t>
            </a:r>
            <a:r>
              <a:rPr lang="en-US" dirty="0"/>
              <a:t>forms will then be reviewed for approval to provide your </a:t>
            </a:r>
            <a:r>
              <a:rPr lang="en-US" dirty="0" smtClean="0"/>
              <a:t>county with </a:t>
            </a:r>
            <a:r>
              <a:rPr lang="en-US" dirty="0"/>
              <a:t>an agency agreement (MOU).  </a:t>
            </a:r>
            <a:r>
              <a:rPr lang="en-US" sz="2400" b="1" dirty="0" smtClean="0"/>
              <a:t>Reference</a:t>
            </a:r>
            <a:r>
              <a:rPr lang="en-US" sz="2400" b="1" dirty="0"/>
              <a:t>: </a:t>
            </a:r>
            <a:r>
              <a:rPr lang="en-US" sz="2400" b="1" dirty="0">
                <a:hlinkClick r:id="rId4"/>
              </a:rPr>
              <a:t>R1S-2.048</a:t>
            </a:r>
            <a:r>
              <a:rPr lang="en-US" sz="2400" b="1" dirty="0"/>
              <a:t>, Florida Administrative Code</a:t>
            </a:r>
            <a:endParaRPr lang="en-US" sz="2400"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1141872048"/>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91487"/>
            <a:ext cx="10515600" cy="1325563"/>
          </a:xfrm>
          <a:solidFill>
            <a:schemeClr val="tx2">
              <a:lumMod val="20000"/>
              <a:lumOff val="80000"/>
            </a:schemeClr>
          </a:solidFill>
        </p:spPr>
        <p:txBody>
          <a:bodyPr/>
          <a:lstStyle/>
          <a:p>
            <a:r>
              <a:rPr lang="en-US" b="1" dirty="0" smtClean="0">
                <a:solidFill>
                  <a:schemeClr val="tx1"/>
                </a:solidFill>
                <a:latin typeface="Adobe Caslon Pro Bold"/>
              </a:rPr>
              <a:t>DAVID Sensitive Data</a:t>
            </a:r>
            <a:endParaRPr lang="en-US" b="1" dirty="0">
              <a:solidFill>
                <a:schemeClr val="tx1"/>
              </a:solidFill>
              <a:latin typeface="Adobe Caslon Pro Bold"/>
            </a:endParaRP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38200" y="1825624"/>
            <a:ext cx="10515600" cy="4754469"/>
          </a:xfrm>
        </p:spPr>
        <p:txBody>
          <a:bodyPr>
            <a:normAutofit fontScale="85000" lnSpcReduction="10000"/>
          </a:bodyPr>
          <a:lstStyle/>
          <a:p>
            <a:pPr marL="0" lvl="1" indent="225425">
              <a:lnSpc>
                <a:spcPct val="110000"/>
              </a:lnSpc>
              <a:spcBef>
                <a:spcPts val="1200"/>
              </a:spcBef>
              <a:buFont typeface="Wingdings" panose="05000000000000000000" pitchFamily="2" charset="2"/>
              <a:buChar char="§"/>
              <a:tabLst>
                <a:tab pos="344488" algn="l"/>
              </a:tabLst>
            </a:pPr>
            <a:endParaRPr lang="en-US" sz="2400" dirty="0" smtClean="0"/>
          </a:p>
          <a:p>
            <a:pPr marL="0" lvl="1" indent="225425">
              <a:lnSpc>
                <a:spcPct val="110000"/>
              </a:lnSpc>
              <a:spcBef>
                <a:spcPts val="1200"/>
              </a:spcBef>
              <a:buFont typeface="Wingdings" panose="05000000000000000000" pitchFamily="2" charset="2"/>
              <a:buChar char="§"/>
              <a:tabLst>
                <a:tab pos="344488" algn="l"/>
              </a:tabLst>
            </a:pPr>
            <a:r>
              <a:rPr lang="en-US" sz="2400" dirty="0" smtClean="0"/>
              <a:t>All </a:t>
            </a:r>
            <a:r>
              <a:rPr lang="en-US" sz="2400" dirty="0"/>
              <a:t>data contained within the DAVID system is sensitive and privileged information and shall be handled accordingly. To maintain the integrity of this information, the records will be accorded proper management and security, and will only be accessed and used by authorized personnel in accordance with state and federal law. </a:t>
            </a:r>
          </a:p>
          <a:p>
            <a:pPr marL="0" lvl="1" indent="225425">
              <a:lnSpc>
                <a:spcPct val="110000"/>
              </a:lnSpc>
              <a:spcBef>
                <a:spcPts val="1200"/>
              </a:spcBef>
              <a:buFont typeface="Wingdings" panose="05000000000000000000" pitchFamily="2" charset="2"/>
              <a:buChar char="§"/>
              <a:tabLst>
                <a:tab pos="344488" algn="l"/>
              </a:tabLst>
            </a:pPr>
            <a:r>
              <a:rPr lang="en-US" sz="2400" dirty="0" smtClean="0"/>
              <a:t>Activity </a:t>
            </a:r>
            <a:r>
              <a:rPr lang="en-US" sz="2400" dirty="0"/>
              <a:t>associated with any aspect of the DAVID system is subject to detailed monitoring and audits to protect against improper or unauthorized use. Unauthorized use includes, but is not limited to, queries not related to a legitimate business purpose, personal use, dissemination, sharing, copying or passing of DAVID information to unauthorized users and could result in civil proceedings against the offending agency and/or criminal proceedings against any user or other person involved. </a:t>
            </a:r>
            <a:endParaRPr lang="en-US" sz="2400" dirty="0" smtClean="0"/>
          </a:p>
          <a:p>
            <a:pPr marL="0" lvl="1" indent="225425">
              <a:lnSpc>
                <a:spcPct val="110000"/>
              </a:lnSpc>
              <a:spcBef>
                <a:spcPts val="1200"/>
              </a:spcBef>
              <a:buFont typeface="Wingdings" panose="05000000000000000000" pitchFamily="2" charset="2"/>
              <a:buChar char="§"/>
              <a:tabLst>
                <a:tab pos="344488" algn="l"/>
              </a:tabLst>
            </a:pPr>
            <a:r>
              <a:rPr lang="en-US" sz="2400" dirty="0" smtClean="0"/>
              <a:t>Violations </a:t>
            </a:r>
            <a:r>
              <a:rPr lang="en-US" sz="2400" dirty="0"/>
              <a:t>or misuse may also subject the user and the user's agency to administrative sanctions and possible disciplinary action by their agency, and could result in DAVID access termination.</a:t>
            </a:r>
            <a:endParaRPr lang="en-US" sz="2400" dirty="0">
              <a:cs typeface="Calibri"/>
            </a:endParaRPr>
          </a:p>
        </p:txBody>
      </p:sp>
    </p:spTree>
    <p:extLst>
      <p:ext uri="{BB962C8B-B14F-4D97-AF65-F5344CB8AC3E}">
        <p14:creationId xmlns:p14="http://schemas.microsoft.com/office/powerpoint/2010/main" val="2887801039"/>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smtClean="0">
                <a:solidFill>
                  <a:schemeClr val="tx1"/>
                </a:solidFill>
                <a:latin typeface="Adobe Caslon Pro Bold"/>
              </a:rPr>
              <a:t>DAVID Personal Information</a:t>
            </a:r>
            <a:endParaRPr lang="en-US" b="1" dirty="0">
              <a:solidFill>
                <a:schemeClr val="tx1"/>
              </a:solidFill>
              <a:latin typeface="Adobe Caslon Pro Bold"/>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5"/>
            <a:ext cx="10515600" cy="4611034"/>
          </a:xfrm>
        </p:spPr>
        <p:txBody>
          <a:bodyPr>
            <a:normAutofit lnSpcReduction="10000"/>
          </a:bodyPr>
          <a:lstStyle/>
          <a:p>
            <a:endParaRPr lang="en-US" dirty="0"/>
          </a:p>
          <a:p>
            <a:pPr>
              <a:buFont typeface="Wingdings" panose="05000000000000000000" pitchFamily="2" charset="2"/>
              <a:buChar char="§"/>
            </a:pPr>
            <a:r>
              <a:rPr lang="en-US" dirty="0" smtClean="0"/>
              <a:t>The </a:t>
            </a:r>
            <a:r>
              <a:rPr lang="en-US" dirty="0"/>
              <a:t>Driver’s Privacy Protection Act, 18 United States Code sections 2721(“DPPA”) makes personal information contained in motor vehicle or driver license records confidential and exempt from disclosure. </a:t>
            </a:r>
            <a:endParaRPr lang="en-US" dirty="0" smtClean="0"/>
          </a:p>
          <a:p>
            <a:pPr>
              <a:buFont typeface="Wingdings" panose="05000000000000000000" pitchFamily="2" charset="2"/>
              <a:buChar char="§"/>
            </a:pPr>
            <a:r>
              <a:rPr lang="en-US" dirty="0" smtClean="0"/>
              <a:t>Personal </a:t>
            </a:r>
            <a:r>
              <a:rPr lang="en-US" dirty="0"/>
              <a:t>information in a motor vehicle or driver license record includes, but is not limited to, an individual’s social security number, driver license or identification number, name, </a:t>
            </a:r>
            <a:r>
              <a:rPr lang="en-US" dirty="0" smtClean="0"/>
              <a:t>address etc. </a:t>
            </a:r>
            <a:r>
              <a:rPr lang="en-US" dirty="0"/>
              <a:t>Personal information does not include information related to driving violations and driver status. Personal information from these records may only be released to individuals or organizations that qualify under one of the exemptions provided in DPPA, which are listed on the back of this form.</a:t>
            </a:r>
          </a:p>
        </p:txBody>
      </p:sp>
    </p:spTree>
    <p:extLst>
      <p:ext uri="{BB962C8B-B14F-4D97-AF65-F5344CB8AC3E}">
        <p14:creationId xmlns:p14="http://schemas.microsoft.com/office/powerpoint/2010/main" val="4279321476"/>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smtClean="0">
                <a:solidFill>
                  <a:schemeClr val="tx1"/>
                </a:solidFill>
                <a:latin typeface="Adobe Caslon Pro Bold"/>
              </a:rPr>
              <a:t>DAVID Benefits</a:t>
            </a:r>
            <a:endParaRPr lang="en-US" b="1" dirty="0">
              <a:solidFill>
                <a:schemeClr val="tx1"/>
              </a:solidFill>
              <a:latin typeface="Adobe Caslon Pro Bold"/>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a:xfrm>
            <a:off x="838200" y="1825625"/>
            <a:ext cx="10515600" cy="4611034"/>
          </a:xfrm>
        </p:spPr>
        <p:txBody>
          <a:bodyPr>
            <a:normAutofit/>
          </a:bodyPr>
          <a:lstStyle/>
          <a:p>
            <a:endParaRPr lang="en-US" dirty="0"/>
          </a:p>
          <a:p>
            <a:pPr>
              <a:buFont typeface="Wingdings" panose="05000000000000000000" pitchFamily="2" charset="2"/>
              <a:buChar char="§"/>
            </a:pPr>
            <a:r>
              <a:rPr lang="en-US" dirty="0"/>
              <a:t>C</a:t>
            </a:r>
            <a:r>
              <a:rPr lang="en-US" dirty="0" smtClean="0"/>
              <a:t>ounty initiated eligibility case files.</a:t>
            </a:r>
          </a:p>
          <a:p>
            <a:pPr>
              <a:buFont typeface="Wingdings" panose="05000000000000000000" pitchFamily="2" charset="2"/>
              <a:buChar char="§"/>
            </a:pPr>
            <a:r>
              <a:rPr lang="en-US" dirty="0" smtClean="0"/>
              <a:t>Data entry of voter </a:t>
            </a:r>
            <a:r>
              <a:rPr lang="en-US" dirty="0"/>
              <a:t>r</a:t>
            </a:r>
            <a:r>
              <a:rPr lang="en-US" dirty="0" smtClean="0"/>
              <a:t>egistration applications.</a:t>
            </a:r>
          </a:p>
          <a:p>
            <a:pPr>
              <a:buFont typeface="Wingdings" panose="05000000000000000000" pitchFamily="2" charset="2"/>
              <a:buChar char="§"/>
            </a:pPr>
            <a:r>
              <a:rPr lang="en-US" dirty="0" smtClean="0"/>
              <a:t>DOS eligibility case files. </a:t>
            </a:r>
          </a:p>
          <a:p>
            <a:pPr>
              <a:buFont typeface="Wingdings" panose="05000000000000000000" pitchFamily="2" charset="2"/>
              <a:buChar char="§"/>
            </a:pPr>
            <a:r>
              <a:rPr lang="en-US" dirty="0" smtClean="0"/>
              <a:t>Death matches.</a:t>
            </a:r>
          </a:p>
          <a:p>
            <a:pPr>
              <a:buFont typeface="Wingdings" panose="05000000000000000000" pitchFamily="2" charset="2"/>
              <a:buChar char="§"/>
            </a:pPr>
            <a:r>
              <a:rPr lang="en-US" dirty="0" smtClean="0"/>
              <a:t>HSMV Verifications.</a:t>
            </a:r>
            <a:endParaRPr lang="en-US" dirty="0"/>
          </a:p>
        </p:txBody>
      </p:sp>
    </p:spTree>
    <p:extLst>
      <p:ext uri="{BB962C8B-B14F-4D97-AF65-F5344CB8AC3E}">
        <p14:creationId xmlns:p14="http://schemas.microsoft.com/office/powerpoint/2010/main" val="268863870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16CD1E6A-D562-423A-8305-4D798276CF52}"/>
              </a:ext>
            </a:extLst>
          </p:cNvPr>
          <p:cNvSpPr>
            <a:spLocks noGrp="1"/>
          </p:cNvSpPr>
          <p:nvPr>
            <p:ph type="title"/>
          </p:nvPr>
        </p:nvSpPr>
        <p:spPr/>
        <p:txBody>
          <a:bodyPr/>
          <a:lstStyle/>
          <a:p>
            <a:r>
              <a:rPr lang="en-US" dirty="0" smtClean="0">
                <a:latin typeface="Adobe Caslon Pro Bold"/>
              </a:rPr>
              <a:t>Voter Registration Exemptions</a:t>
            </a:r>
            <a:endParaRPr lang="en-US" dirty="0">
              <a:latin typeface="Adobe Caslon Pro Bold"/>
            </a:endParaRPr>
          </a:p>
        </p:txBody>
      </p:sp>
      <p:sp>
        <p:nvSpPr>
          <p:cNvPr id="11" name="Text Placeholder 10">
            <a:extLst>
              <a:ext uri="{FF2B5EF4-FFF2-40B4-BE49-F238E27FC236}">
                <a16:creationId xmlns:a16="http://schemas.microsoft.com/office/drawing/2014/main" id="{5443D802-F31F-43C1-9221-BCBCC5D293AA}"/>
              </a:ext>
            </a:extLst>
          </p:cNvPr>
          <p:cNvSpPr>
            <a:spLocks noGrp="1"/>
          </p:cNvSpPr>
          <p:nvPr>
            <p:ph type="body" idx="1"/>
          </p:nvPr>
        </p:nvSpPr>
        <p:spPr/>
        <p:txBody>
          <a:bodyPr>
            <a:normAutofit/>
          </a:bodyPr>
          <a:lstStyle/>
          <a:p>
            <a:r>
              <a:rPr lang="en-US" dirty="0" smtClean="0"/>
              <a:t>Categories of Exemptions</a:t>
            </a:r>
          </a:p>
          <a:p>
            <a:r>
              <a:rPr lang="en-US" dirty="0" smtClean="0"/>
              <a:t>High-</a:t>
            </a:r>
            <a:r>
              <a:rPr lang="en-US" dirty="0"/>
              <a:t>R</a:t>
            </a:r>
            <a:r>
              <a:rPr lang="en-US" dirty="0" smtClean="0"/>
              <a:t>isk Professionals</a:t>
            </a:r>
          </a:p>
          <a:p>
            <a:r>
              <a:rPr lang="en-US" dirty="0" smtClean="0"/>
              <a:t>Applying Exemption Flag</a:t>
            </a:r>
            <a:endParaRPr lang="en-US" dirty="0"/>
          </a:p>
        </p:txBody>
      </p:sp>
    </p:spTree>
    <p:extLst>
      <p:ext uri="{BB962C8B-B14F-4D97-AF65-F5344CB8AC3E}">
        <p14:creationId xmlns:p14="http://schemas.microsoft.com/office/powerpoint/2010/main" val="1655839502"/>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p:spPr>
        <p:txBody>
          <a:bodyPr/>
          <a:lstStyle/>
          <a:p>
            <a:r>
              <a:rPr lang="en-US" b="1" dirty="0">
                <a:solidFill>
                  <a:schemeClr val="tx1"/>
                </a:solidFill>
                <a:latin typeface="Adobe Caslon Pro Bold"/>
              </a:rPr>
              <a:t>Applicable Exemptions </a:t>
            </a:r>
            <a:r>
              <a:rPr lang="en-US" dirty="0">
                <a:solidFill>
                  <a:schemeClr val="tx1"/>
                </a:solidFill>
                <a:latin typeface="Adobe Caslon Pro Bold"/>
              </a:rPr>
              <a:t>(not exhaustive)</a:t>
            </a: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38200" y="1825624"/>
            <a:ext cx="10515600" cy="4676775"/>
          </a:xfrm>
        </p:spPr>
        <p:txBody>
          <a:bodyPr>
            <a:noAutofit/>
          </a:bodyPr>
          <a:lstStyle/>
          <a:p>
            <a:pPr marL="574675" lvl="1" indent="-457200">
              <a:spcBef>
                <a:spcPts val="1200"/>
              </a:spcBef>
              <a:buFont typeface="Wingdings" panose="05000000000000000000" pitchFamily="2" charset="2"/>
              <a:buChar char="§"/>
            </a:pPr>
            <a:r>
              <a:rPr lang="en-US" sz="2600" dirty="0"/>
              <a:t>Social security number (s. 97.0585, F.S., s. 119.071(5), F.S.)</a:t>
            </a:r>
          </a:p>
          <a:p>
            <a:pPr marL="574675" lvl="1" indent="-457200">
              <a:spcBef>
                <a:spcPts val="1200"/>
              </a:spcBef>
              <a:buFont typeface="Wingdings" panose="05000000000000000000" pitchFamily="2" charset="2"/>
              <a:buChar char="§"/>
            </a:pPr>
            <a:r>
              <a:rPr lang="en-US" sz="2600" dirty="0"/>
              <a:t>Florida driver license number/Florida identification number</a:t>
            </a:r>
          </a:p>
          <a:p>
            <a:pPr marL="574675" lvl="1" indent="-457200">
              <a:spcBef>
                <a:spcPts val="1200"/>
              </a:spcBef>
              <a:buFont typeface="Wingdings" panose="05000000000000000000" pitchFamily="2" charset="2"/>
              <a:buChar char="§"/>
            </a:pPr>
            <a:r>
              <a:rPr lang="en-US" sz="2600" dirty="0" smtClean="0"/>
              <a:t>Where </a:t>
            </a:r>
            <a:r>
              <a:rPr lang="en-US" sz="2600" dirty="0"/>
              <a:t>a person registered to vote or updated his or her voter </a:t>
            </a:r>
            <a:r>
              <a:rPr lang="en-US" sz="2600" dirty="0" smtClean="0"/>
              <a:t>registration</a:t>
            </a:r>
          </a:p>
          <a:p>
            <a:pPr marL="574675" lvl="1" indent="-457200">
              <a:spcBef>
                <a:spcPts val="1200"/>
              </a:spcBef>
              <a:buFont typeface="Wingdings" panose="05000000000000000000" pitchFamily="2" charset="2"/>
              <a:buChar char="§"/>
            </a:pPr>
            <a:r>
              <a:rPr lang="en-US" sz="2600" dirty="0" smtClean="0"/>
              <a:t>Signature </a:t>
            </a:r>
            <a:r>
              <a:rPr lang="en-US" sz="2600" dirty="0"/>
              <a:t>[may be inspected only</a:t>
            </a:r>
            <a:r>
              <a:rPr lang="en-US" sz="2600" dirty="0" smtClean="0"/>
              <a:t>] </a:t>
            </a:r>
            <a:endParaRPr lang="en-US" sz="2600" dirty="0"/>
          </a:p>
          <a:p>
            <a:pPr marL="574675" lvl="1" indent="-457200">
              <a:spcBef>
                <a:spcPts val="1200"/>
              </a:spcBef>
              <a:buFont typeface="Wingdings" panose="05000000000000000000" pitchFamily="2" charset="2"/>
              <a:buChar char="§"/>
            </a:pPr>
            <a:r>
              <a:rPr lang="en-US" sz="2600" dirty="0"/>
              <a:t>Information as to whether the person declined to register to </a:t>
            </a:r>
            <a:r>
              <a:rPr lang="en-US" sz="2600" dirty="0" smtClean="0"/>
              <a:t>vote </a:t>
            </a:r>
            <a:endParaRPr lang="en-US" sz="2600" dirty="0"/>
          </a:p>
          <a:p>
            <a:pPr marL="574675" lvl="1" indent="-457200">
              <a:spcBef>
                <a:spcPts val="1200"/>
              </a:spcBef>
              <a:buFont typeface="Wingdings" panose="05000000000000000000" pitchFamily="2" charset="2"/>
              <a:buChar char="§"/>
            </a:pPr>
            <a:r>
              <a:rPr lang="en-US" sz="2600" dirty="0"/>
              <a:t>ACP Participant/Voter</a:t>
            </a:r>
          </a:p>
          <a:p>
            <a:pPr marL="574675" lvl="1" indent="-457200">
              <a:spcBef>
                <a:spcPts val="1200"/>
              </a:spcBef>
              <a:buFont typeface="Wingdings" panose="05000000000000000000" pitchFamily="2" charset="2"/>
              <a:buChar char="§"/>
            </a:pPr>
            <a:r>
              <a:rPr lang="en-US" sz="2600" dirty="0" smtClean="0"/>
              <a:t>Certain high-risk professionals with statutory right to exemption for personal identifying information upon written request (Section </a:t>
            </a:r>
            <a:r>
              <a:rPr lang="en-US" sz="2600" dirty="0"/>
              <a:t>119.071(4)(d), F.S</a:t>
            </a:r>
            <a:r>
              <a:rPr lang="en-US" sz="2600" dirty="0" smtClean="0"/>
              <a:t>.)  </a:t>
            </a:r>
            <a:endParaRPr lang="en-US" sz="2600" dirty="0"/>
          </a:p>
        </p:txBody>
      </p:sp>
    </p:spTree>
    <p:extLst>
      <p:ext uri="{BB962C8B-B14F-4D97-AF65-F5344CB8AC3E}">
        <p14:creationId xmlns:p14="http://schemas.microsoft.com/office/powerpoint/2010/main" val="2123790380"/>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p:spPr>
        <p:txBody>
          <a:bodyPr/>
          <a:lstStyle/>
          <a:p>
            <a:r>
              <a:rPr lang="en-US" b="1" dirty="0">
                <a:solidFill>
                  <a:schemeClr val="tx1"/>
                </a:solidFill>
                <a:latin typeface="Adobe Caslon Pro Bold"/>
              </a:rPr>
              <a:t>High-Risk Professionals</a:t>
            </a:r>
          </a:p>
        </p:txBody>
      </p:sp>
      <p:sp>
        <p:nvSpPr>
          <p:cNvPr id="5" name="Content Placeholder 4">
            <a:extLst>
              <a:ext uri="{FF2B5EF4-FFF2-40B4-BE49-F238E27FC236}">
                <a16:creationId xmlns:a16="http://schemas.microsoft.com/office/drawing/2014/main" id="{4ABEA722-5DA8-49C2-9CB4-37C281527F22}"/>
              </a:ext>
            </a:extLst>
          </p:cNvPr>
          <p:cNvSpPr>
            <a:spLocks noGrp="1"/>
          </p:cNvSpPr>
          <p:nvPr>
            <p:ph idx="1"/>
          </p:nvPr>
        </p:nvSpPr>
        <p:spPr>
          <a:xfrm>
            <a:off x="821266" y="1740214"/>
            <a:ext cx="10515600" cy="4776142"/>
          </a:xfrm>
        </p:spPr>
        <p:txBody>
          <a:bodyPr>
            <a:noAutofit/>
          </a:bodyPr>
          <a:lstStyle/>
          <a:p>
            <a:pPr>
              <a:buClr>
                <a:schemeClr val="tx1"/>
              </a:buClr>
              <a:buFont typeface="Wingdings" panose="05000000000000000000" pitchFamily="2" charset="2"/>
              <a:buChar char="§"/>
            </a:pPr>
            <a:r>
              <a:rPr lang="en-US" sz="2600" dirty="0" smtClean="0"/>
              <a:t>Judges</a:t>
            </a:r>
            <a:r>
              <a:rPr lang="en-US" sz="2600" dirty="0"/>
              <a:t>, state attorneys, guardians ad litem, child abuse investigators, law enforcement officers, correction officers, firefighters, human resource personnel, etc. including their spouses and </a:t>
            </a:r>
            <a:r>
              <a:rPr lang="en-US" sz="2600" dirty="0" smtClean="0"/>
              <a:t>children</a:t>
            </a:r>
            <a:r>
              <a:rPr lang="en-US" sz="2600" b="1" dirty="0" smtClean="0"/>
              <a:t> </a:t>
            </a:r>
            <a:r>
              <a:rPr lang="en-US" sz="2600" dirty="0" smtClean="0"/>
              <a:t>and </a:t>
            </a:r>
            <a:r>
              <a:rPr lang="en-US" sz="2600" dirty="0"/>
              <a:t>victims of aggravated violent </a:t>
            </a:r>
            <a:r>
              <a:rPr lang="en-US" sz="2600" dirty="0" smtClean="0"/>
              <a:t>crimes.</a:t>
            </a:r>
            <a:r>
              <a:rPr lang="en-US" sz="2600" dirty="0" smtClean="0">
                <a:solidFill>
                  <a:srgbClr val="FFFF00"/>
                </a:solidFill>
              </a:rPr>
              <a:t> </a:t>
            </a:r>
            <a:endParaRPr lang="en-US" sz="2600" dirty="0"/>
          </a:p>
          <a:p>
            <a:pPr>
              <a:buClr>
                <a:schemeClr val="tx1"/>
              </a:buClr>
              <a:buFont typeface="Wingdings" panose="05000000000000000000" pitchFamily="2" charset="2"/>
              <a:buChar char="§"/>
            </a:pPr>
            <a:r>
              <a:rPr lang="en-US" sz="2600" dirty="0" smtClean="0"/>
              <a:t>An </a:t>
            </a:r>
            <a:r>
              <a:rPr lang="en-US" sz="2600" dirty="0"/>
              <a:t>applicant </a:t>
            </a:r>
            <a:r>
              <a:rPr lang="en-US" sz="2600" dirty="0" smtClean="0"/>
              <a:t>must </a:t>
            </a:r>
            <a:r>
              <a:rPr lang="en-US" sz="2600" dirty="0"/>
              <a:t>still </a:t>
            </a:r>
            <a:r>
              <a:rPr lang="en-US" sz="2600" dirty="0" smtClean="0"/>
              <a:t>submit </a:t>
            </a:r>
            <a:r>
              <a:rPr lang="en-US" sz="2600" dirty="0"/>
              <a:t>residential address for proper voting precinct assignment. </a:t>
            </a:r>
            <a:endParaRPr lang="en-US" sz="2600" dirty="0" smtClean="0"/>
          </a:p>
          <a:p>
            <a:pPr>
              <a:buClr>
                <a:schemeClr val="tx1"/>
              </a:buClr>
              <a:buFont typeface="Wingdings" panose="05000000000000000000" pitchFamily="2" charset="2"/>
              <a:buChar char="§"/>
            </a:pPr>
            <a:r>
              <a:rPr lang="en-US" sz="2600" dirty="0" smtClean="0"/>
              <a:t>Requires written request directed to each </a:t>
            </a:r>
            <a:r>
              <a:rPr lang="en-US" sz="2600" dirty="0"/>
              <a:t>agency that has a record with the person’s address. </a:t>
            </a:r>
            <a:endParaRPr lang="en-US" sz="2600" dirty="0" smtClean="0"/>
          </a:p>
          <a:p>
            <a:pPr>
              <a:buClr>
                <a:schemeClr val="tx1"/>
              </a:buClr>
              <a:buFont typeface="Wingdings" panose="05000000000000000000" pitchFamily="2" charset="2"/>
              <a:buChar char="§"/>
            </a:pPr>
            <a:r>
              <a:rPr lang="en-US" sz="2600" dirty="0"/>
              <a:t>Residential address, phone number, date of birth, photos, etc. in public records are exempted from public disclosure. See </a:t>
            </a:r>
            <a:r>
              <a:rPr lang="en-US" sz="2600" dirty="0" smtClean="0"/>
              <a:t>e.g., section </a:t>
            </a:r>
            <a:r>
              <a:rPr lang="en-US" sz="2600" dirty="0"/>
              <a:t>119.071(2)(j), (4)(d), </a:t>
            </a:r>
            <a:r>
              <a:rPr lang="en-US" sz="2600" dirty="0" smtClean="0"/>
              <a:t>and </a:t>
            </a:r>
            <a:r>
              <a:rPr lang="en-US" sz="2600" dirty="0"/>
              <a:t>(5)(i), Fla.</a:t>
            </a:r>
            <a:r>
              <a:rPr lang="en-US" sz="2600" dirty="0">
                <a:solidFill>
                  <a:srgbClr val="FFFF00"/>
                </a:solidFill>
              </a:rPr>
              <a:t> </a:t>
            </a:r>
            <a:r>
              <a:rPr lang="en-US" sz="2600" dirty="0" smtClean="0"/>
              <a:t>Stat. </a:t>
            </a:r>
            <a:endParaRPr lang="en-US" sz="2600" dirty="0"/>
          </a:p>
          <a:p>
            <a:pPr marL="0" indent="0">
              <a:spcBef>
                <a:spcPts val="1200"/>
              </a:spcBef>
              <a:spcAft>
                <a:spcPts val="600"/>
              </a:spcAft>
              <a:buNone/>
            </a:pPr>
            <a:endParaRPr lang="en-US" sz="2600" dirty="0">
              <a:cs typeface="Calibri"/>
            </a:endParaRPr>
          </a:p>
        </p:txBody>
      </p:sp>
    </p:spTree>
    <p:extLst>
      <p:ext uri="{BB962C8B-B14F-4D97-AF65-F5344CB8AC3E}">
        <p14:creationId xmlns:p14="http://schemas.microsoft.com/office/powerpoint/2010/main" val="1483411434"/>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smtClean="0">
                <a:solidFill>
                  <a:schemeClr val="tx1"/>
                </a:solidFill>
                <a:latin typeface="Adobe Caslon Pro Bold"/>
              </a:rPr>
              <a:t>High-Risk </a:t>
            </a:r>
            <a:r>
              <a:rPr lang="en-US" b="1" dirty="0">
                <a:solidFill>
                  <a:schemeClr val="tx1"/>
                </a:solidFill>
                <a:latin typeface="Adobe Caslon Pro Bold"/>
              </a:rPr>
              <a:t>Professionals (cont’d)</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a:lnSpc>
                <a:spcPct val="100000"/>
              </a:lnSpc>
              <a:spcBef>
                <a:spcPts val="1200"/>
              </a:spcBef>
              <a:buClr>
                <a:schemeClr val="tx1"/>
              </a:buClr>
              <a:buFont typeface="Wingdings" panose="05000000000000000000" pitchFamily="2" charset="2"/>
              <a:buChar char="§"/>
            </a:pPr>
            <a:r>
              <a:rPr lang="en-US" b="1" dirty="0" smtClean="0"/>
              <a:t>How </a:t>
            </a:r>
            <a:r>
              <a:rPr lang="en-US" b="1" dirty="0"/>
              <a:t>is it applied?</a:t>
            </a:r>
            <a:r>
              <a:rPr lang="en-US" dirty="0"/>
              <a:t> The agency custodian is responsible for ensuring that the residential address and other protected information in the public record are redacted and not released in a subsequent public records request. </a:t>
            </a:r>
          </a:p>
        </p:txBody>
      </p:sp>
    </p:spTree>
    <p:extLst>
      <p:ext uri="{BB962C8B-B14F-4D97-AF65-F5344CB8AC3E}">
        <p14:creationId xmlns:p14="http://schemas.microsoft.com/office/powerpoint/2010/main" val="250958792"/>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r>
              <a:rPr lang="en-US" b="1" dirty="0">
                <a:solidFill>
                  <a:schemeClr val="tx1"/>
                </a:solidFill>
                <a:latin typeface="Cambria" panose="02040503050406030204" pitchFamily="18" charset="0"/>
              </a:rPr>
              <a:t>Records Maintenance -Addresses</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a:lnSpc>
                <a:spcPct val="100000"/>
              </a:lnSpc>
              <a:spcBef>
                <a:spcPts val="1200"/>
              </a:spcBef>
              <a:buClr>
                <a:schemeClr val="tx1"/>
              </a:buClr>
              <a:buFont typeface="Wingdings" panose="05000000000000000000" pitchFamily="2" charset="2"/>
              <a:buChar char="§"/>
            </a:pPr>
            <a:endParaRPr lang="en-US" dirty="0"/>
          </a:p>
        </p:txBody>
      </p:sp>
    </p:spTree>
    <p:extLst>
      <p:ext uri="{BB962C8B-B14F-4D97-AF65-F5344CB8AC3E}">
        <p14:creationId xmlns:p14="http://schemas.microsoft.com/office/powerpoint/2010/main" val="2624531280"/>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pPr lvl="2"/>
            <a:r>
              <a:rPr lang="en-US" sz="3600" b="1" dirty="0">
                <a:latin typeface="Cambria" panose="02040503050406030204" pitchFamily="18" charset="0"/>
              </a:rPr>
              <a:t>Biennial Program for Address List Maintenance </a:t>
            </a:r>
            <a:r>
              <a:rPr lang="en-US" sz="2000" dirty="0">
                <a:latin typeface="Cambria" panose="02040503050406030204" pitchFamily="18" charset="0"/>
              </a:rPr>
              <a:t>(s. 98.065(2)-(3), F.S.)</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r>
              <a:rPr lang="en-US" sz="2400" b="1" dirty="0">
                <a:solidFill>
                  <a:schemeClr val="tx1">
                    <a:lumMod val="50000"/>
                  </a:schemeClr>
                </a:solidFill>
              </a:rPr>
              <a:t>Duty of Supervisor to conduct at least every odd-numbered years. </a:t>
            </a:r>
          </a:p>
          <a:p>
            <a:pPr marL="342900" lvl="2" indent="-342900">
              <a:spcBef>
                <a:spcPts val="1200"/>
              </a:spcBef>
              <a:buFont typeface="Wingdings" pitchFamily="2" charset="2"/>
              <a:buChar char="§"/>
            </a:pPr>
            <a:r>
              <a:rPr lang="en-US" sz="2400" b="1" dirty="0">
                <a:solidFill>
                  <a:schemeClr val="tx1">
                    <a:lumMod val="50000"/>
                  </a:schemeClr>
                </a:solidFill>
              </a:rPr>
              <a:t>Incorporate at least 1 of 3 general address program targets: </a:t>
            </a:r>
          </a:p>
          <a:p>
            <a:pPr marL="800100" lvl="3" indent="-342900">
              <a:spcBef>
                <a:spcPts val="1200"/>
              </a:spcBef>
              <a:buFont typeface="Wingdings" pitchFamily="2" charset="2"/>
              <a:buChar char="ü"/>
            </a:pPr>
            <a:r>
              <a:rPr lang="en-US" sz="2400" dirty="0">
                <a:solidFill>
                  <a:schemeClr val="tx1">
                    <a:lumMod val="50000"/>
                  </a:schemeClr>
                </a:solidFill>
              </a:rPr>
              <a:t>All registered voters bounced against U.S. Postal Service National Change of Address (NCOA) </a:t>
            </a:r>
          </a:p>
          <a:p>
            <a:pPr marL="800100" lvl="3" indent="-342900">
              <a:spcBef>
                <a:spcPts val="1200"/>
              </a:spcBef>
              <a:buFont typeface="Wingdings" pitchFamily="2" charset="2"/>
              <a:buChar char="ü"/>
            </a:pPr>
            <a:r>
              <a:rPr lang="en-US" sz="2400" dirty="0">
                <a:solidFill>
                  <a:schemeClr val="tx1">
                    <a:lumMod val="50000"/>
                  </a:schemeClr>
                </a:solidFill>
              </a:rPr>
              <a:t>All registered voters</a:t>
            </a:r>
          </a:p>
          <a:p>
            <a:pPr marL="800100" lvl="3" indent="-342900">
              <a:spcBef>
                <a:spcPts val="1200"/>
              </a:spcBef>
              <a:buFont typeface="Wingdings" pitchFamily="2" charset="2"/>
              <a:buChar char="ü"/>
            </a:pPr>
            <a:r>
              <a:rPr lang="en-US" sz="2400" dirty="0">
                <a:solidFill>
                  <a:schemeClr val="tx1">
                    <a:lumMod val="50000"/>
                  </a:schemeClr>
                </a:solidFill>
              </a:rPr>
              <a:t>All registered who have not voted in the last 2 years AND who did not make a written request that their registration records be updated (NOTE: these voters who are likely to end up becoming inactive voters)</a:t>
            </a:r>
            <a:endParaRPr lang="en-US" sz="2400" dirty="0"/>
          </a:p>
          <a:p>
            <a:pPr>
              <a:lnSpc>
                <a:spcPct val="100000"/>
              </a:lnSpc>
              <a:spcBef>
                <a:spcPts val="1200"/>
              </a:spcBef>
              <a:buClr>
                <a:schemeClr val="tx1"/>
              </a:buClr>
              <a:buFont typeface="Wingdings" panose="05000000000000000000" pitchFamily="2" charset="2"/>
              <a:buChar char="§"/>
            </a:pPr>
            <a:endParaRPr lang="en-US" dirty="0"/>
          </a:p>
        </p:txBody>
      </p:sp>
    </p:spTree>
    <p:extLst>
      <p:ext uri="{BB962C8B-B14F-4D97-AF65-F5344CB8AC3E}">
        <p14:creationId xmlns:p14="http://schemas.microsoft.com/office/powerpoint/2010/main" val="1965765516"/>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pPr lvl="2"/>
            <a:r>
              <a:rPr lang="en-US" sz="3600" b="1" dirty="0">
                <a:latin typeface="Cambria" panose="02040503050406030204" pitchFamily="18" charset="0"/>
              </a:rPr>
              <a:t>Biennial Program for Address List Maintenance </a:t>
            </a:r>
            <a:r>
              <a:rPr lang="en-US" sz="2000" dirty="0">
                <a:latin typeface="Cambria" panose="02040503050406030204" pitchFamily="18" charset="0"/>
              </a:rPr>
              <a:t>(s. 98.065(2)-(3), F.S.)</a:t>
            </a: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marL="342900" lvl="2" indent="-342900">
              <a:spcBef>
                <a:spcPts val="1200"/>
              </a:spcBef>
              <a:buFont typeface="Wingdings" pitchFamily="2" charset="2"/>
              <a:buChar char="§"/>
            </a:pPr>
            <a:r>
              <a:rPr lang="en-US" sz="2400" dirty="0" smtClean="0">
                <a:solidFill>
                  <a:schemeClr val="tx1">
                    <a:lumMod val="50000"/>
                  </a:schemeClr>
                </a:solidFill>
              </a:rPr>
              <a:t>Use </a:t>
            </a:r>
            <a:r>
              <a:rPr lang="en-US" sz="2400" dirty="0">
                <a:solidFill>
                  <a:schemeClr val="tx1">
                    <a:lumMod val="50000"/>
                  </a:schemeClr>
                </a:solidFill>
              </a:rPr>
              <a:t>feedback to make address changes, send notices, and trigger status change for registered voter.</a:t>
            </a:r>
          </a:p>
          <a:p>
            <a:pPr marL="342900" lvl="2" indent="-342900">
              <a:spcBef>
                <a:spcPts val="1200"/>
              </a:spcBef>
              <a:buFont typeface="Wingdings" pitchFamily="2" charset="2"/>
              <a:buChar char="§"/>
            </a:pPr>
            <a:r>
              <a:rPr lang="en-US" sz="2400" dirty="0">
                <a:solidFill>
                  <a:schemeClr val="tx1">
                    <a:lumMod val="50000"/>
                  </a:schemeClr>
                </a:solidFill>
              </a:rPr>
              <a:t>90-day moratorium before federal election. </a:t>
            </a:r>
          </a:p>
          <a:p>
            <a:pPr>
              <a:lnSpc>
                <a:spcPct val="100000"/>
              </a:lnSpc>
              <a:spcBef>
                <a:spcPts val="1200"/>
              </a:spcBef>
              <a:buClr>
                <a:schemeClr val="tx1"/>
              </a:buClr>
              <a:buFont typeface="Wingdings" panose="05000000000000000000" pitchFamily="2" charset="2"/>
              <a:buChar char="§"/>
            </a:pPr>
            <a:endParaRPr lang="en-US" dirty="0"/>
          </a:p>
        </p:txBody>
      </p:sp>
    </p:spTree>
    <p:extLst>
      <p:ext uri="{BB962C8B-B14F-4D97-AF65-F5344CB8AC3E}">
        <p14:creationId xmlns:p14="http://schemas.microsoft.com/office/powerpoint/2010/main" val="735794703"/>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normAutofit/>
          </a:bodyPr>
          <a:lstStyle/>
          <a:p>
            <a:pPr lvl="2"/>
            <a:r>
              <a:rPr lang="en-US" sz="3600" b="1" dirty="0" smtClean="0">
                <a:latin typeface="Cambria" panose="02040503050406030204" pitchFamily="18" charset="0"/>
              </a:rPr>
              <a:t>Types of Notices</a:t>
            </a:r>
            <a:endParaRPr lang="en-US" sz="3600" b="1"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a:lnSpc>
                <a:spcPct val="100000"/>
              </a:lnSpc>
              <a:spcBef>
                <a:spcPts val="1200"/>
              </a:spcBef>
              <a:buClr>
                <a:schemeClr val="tx1"/>
              </a:buClr>
              <a:buFont typeface="Wingdings" panose="05000000000000000000" pitchFamily="2" charset="2"/>
              <a:buChar char="§"/>
            </a:pPr>
            <a:endParaRPr lang="en-US" dirty="0"/>
          </a:p>
        </p:txBody>
      </p:sp>
      <p:graphicFrame>
        <p:nvGraphicFramePr>
          <p:cNvPr id="6" name="Content Placeholder 6"/>
          <p:cNvGraphicFramePr>
            <a:graphicFrameLocks/>
          </p:cNvGraphicFramePr>
          <p:nvPr>
            <p:extLst>
              <p:ext uri="{D42A27DB-BD31-4B8C-83A1-F6EECF244321}">
                <p14:modId xmlns:p14="http://schemas.microsoft.com/office/powerpoint/2010/main" val="3159676681"/>
              </p:ext>
            </p:extLst>
          </p:nvPr>
        </p:nvGraphicFramePr>
        <p:xfrm>
          <a:off x="2526889" y="878158"/>
          <a:ext cx="5860025" cy="5414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0962005"/>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pPr lvl="2"/>
            <a:r>
              <a:rPr lang="en-US" sz="3600" b="1" dirty="0">
                <a:latin typeface="Cambria" panose="02040503050406030204" pitchFamily="18" charset="0"/>
              </a:rPr>
              <a:t>Removal of Inactive Vote</a:t>
            </a:r>
            <a:r>
              <a:rPr lang="en-US" sz="3600" b="1" dirty="0">
                <a:effectLst>
                  <a:outerShdw blurRad="38100" dist="38100" dir="2700000" algn="tl">
                    <a:srgbClr val="000000">
                      <a:alpha val="43137"/>
                    </a:srgbClr>
                  </a:outerShdw>
                </a:effectLst>
                <a:latin typeface="Cambria" panose="02040503050406030204" pitchFamily="18" charset="0"/>
              </a:rPr>
              <a:t>rs</a:t>
            </a: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marL="457200" lvl="2" indent="-342900">
              <a:spcBef>
                <a:spcPts val="600"/>
              </a:spcBef>
              <a:buFont typeface="Wingdings" pitchFamily="2" charset="2"/>
              <a:buChar char="§"/>
            </a:pPr>
            <a:r>
              <a:rPr lang="en-US" sz="2400" b="1" dirty="0">
                <a:solidFill>
                  <a:schemeClr val="tx1">
                    <a:lumMod val="50000"/>
                  </a:schemeClr>
                </a:solidFill>
              </a:rPr>
              <a:t>Inactive voters should be removed from rolls:</a:t>
            </a:r>
          </a:p>
          <a:p>
            <a:pPr marL="801688" lvl="2" indent="-461963">
              <a:spcBef>
                <a:spcPts val="600"/>
              </a:spcBef>
              <a:buFont typeface="Wingdings" panose="05000000000000000000" pitchFamily="2" charset="2"/>
              <a:buChar char="ü"/>
            </a:pPr>
            <a:r>
              <a:rPr lang="en-US" sz="2400" dirty="0">
                <a:solidFill>
                  <a:schemeClr val="tx1">
                    <a:lumMod val="50000"/>
                  </a:schemeClr>
                </a:solidFill>
              </a:rPr>
              <a:t>2 general (federal) election cycles AFTER made inactive AND</a:t>
            </a:r>
          </a:p>
          <a:p>
            <a:pPr marL="801688" lvl="2" indent="-461963">
              <a:spcBef>
                <a:spcPts val="600"/>
              </a:spcBef>
              <a:buFont typeface="Wingdings" panose="05000000000000000000" pitchFamily="2" charset="2"/>
              <a:buChar char="ü"/>
            </a:pPr>
            <a:r>
              <a:rPr lang="en-US" sz="2400" dirty="0">
                <a:solidFill>
                  <a:schemeClr val="tx1">
                    <a:lumMod val="50000"/>
                  </a:schemeClr>
                </a:solidFill>
              </a:rPr>
              <a:t>No voting</a:t>
            </a:r>
          </a:p>
          <a:p>
            <a:pPr marL="801688" lvl="2" indent="-461963">
              <a:spcBef>
                <a:spcPts val="600"/>
              </a:spcBef>
              <a:buFont typeface="Wingdings" panose="05000000000000000000" pitchFamily="2" charset="2"/>
              <a:buChar char="ü"/>
            </a:pPr>
            <a:r>
              <a:rPr lang="en-US" sz="2400" dirty="0">
                <a:solidFill>
                  <a:schemeClr val="tx1">
                    <a:lumMod val="50000"/>
                  </a:schemeClr>
                </a:solidFill>
              </a:rPr>
              <a:t>No attempt to vote</a:t>
            </a:r>
          </a:p>
          <a:p>
            <a:pPr marL="801688" lvl="2" indent="-461963">
              <a:spcBef>
                <a:spcPts val="600"/>
              </a:spcBef>
              <a:buFont typeface="Wingdings" panose="05000000000000000000" pitchFamily="2" charset="2"/>
              <a:buChar char="ü"/>
            </a:pPr>
            <a:r>
              <a:rPr lang="en-US" sz="2400" dirty="0">
                <a:solidFill>
                  <a:schemeClr val="tx1">
                    <a:lumMod val="50000"/>
                  </a:schemeClr>
                </a:solidFill>
              </a:rPr>
              <a:t>No request for absentee ballot</a:t>
            </a:r>
          </a:p>
          <a:p>
            <a:pPr marL="801688" lvl="2" indent="-461963">
              <a:spcBef>
                <a:spcPts val="600"/>
              </a:spcBef>
              <a:buFont typeface="Wingdings" panose="05000000000000000000" pitchFamily="2" charset="2"/>
              <a:buChar char="ü"/>
            </a:pPr>
            <a:r>
              <a:rPr lang="en-US" sz="2400" dirty="0">
                <a:solidFill>
                  <a:schemeClr val="tx1">
                    <a:lumMod val="50000"/>
                  </a:schemeClr>
                </a:solidFill>
              </a:rPr>
              <a:t>No voter initiated registration record update</a:t>
            </a:r>
          </a:p>
          <a:p>
            <a:pPr marL="801688" lvl="2" indent="-461963">
              <a:spcBef>
                <a:spcPts val="600"/>
              </a:spcBef>
              <a:buFont typeface="Wingdings" panose="05000000000000000000" pitchFamily="2" charset="2"/>
              <a:buChar char="ü"/>
            </a:pPr>
            <a:r>
              <a:rPr lang="en-US" sz="2400" dirty="0">
                <a:solidFill>
                  <a:schemeClr val="tx1">
                    <a:lumMod val="50000"/>
                  </a:schemeClr>
                </a:solidFill>
              </a:rPr>
              <a:t>Undeliverable confirmation received</a:t>
            </a:r>
          </a:p>
          <a:p>
            <a:pPr marL="114300" lvl="2" indent="0">
              <a:spcBef>
                <a:spcPts val="600"/>
              </a:spcBef>
              <a:buNone/>
            </a:pPr>
            <a:r>
              <a:rPr lang="en-US" sz="2400" dirty="0">
                <a:solidFill>
                  <a:schemeClr val="tx1">
                    <a:lumMod val="50000"/>
                  </a:schemeClr>
                </a:solidFill>
              </a:rPr>
              <a:t>Timing of removal: AFTER voting history upload deadline but BEFORE January 1 of the year following the general election for reporting purposes.  (NVRA/s. 98.065(4), F.S.)</a:t>
            </a:r>
          </a:p>
          <a:p>
            <a:pPr>
              <a:lnSpc>
                <a:spcPct val="100000"/>
              </a:lnSpc>
              <a:spcBef>
                <a:spcPts val="1200"/>
              </a:spcBef>
              <a:buClr>
                <a:schemeClr val="tx1"/>
              </a:buClr>
              <a:buFont typeface="Wingdings" panose="05000000000000000000" pitchFamily="2" charset="2"/>
              <a:buChar char="§"/>
            </a:pPr>
            <a:endParaRPr lang="en-US" dirty="0"/>
          </a:p>
        </p:txBody>
      </p:sp>
    </p:spTree>
    <p:extLst>
      <p:ext uri="{BB962C8B-B14F-4D97-AF65-F5344CB8AC3E}">
        <p14:creationId xmlns:p14="http://schemas.microsoft.com/office/powerpoint/2010/main" val="4110253760"/>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pPr lvl="2"/>
            <a:r>
              <a:rPr lang="en-US" sz="3600" b="1" dirty="0">
                <a:solidFill>
                  <a:schemeClr val="tx1"/>
                </a:solidFill>
                <a:latin typeface="Cambria" panose="02040503050406030204" pitchFamily="18" charset="0"/>
              </a:rPr>
              <a:t>Records Maintenance -Eligibility </a:t>
            </a: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a:lnSpc>
                <a:spcPct val="100000"/>
              </a:lnSpc>
              <a:spcBef>
                <a:spcPts val="1200"/>
              </a:spcBef>
              <a:buClr>
                <a:schemeClr val="tx1"/>
              </a:buClr>
              <a:buFont typeface="Wingdings" panose="05000000000000000000" pitchFamily="2" charset="2"/>
              <a:buChar char="§"/>
            </a:pPr>
            <a:endParaRPr lang="en-US" dirty="0"/>
          </a:p>
        </p:txBody>
      </p:sp>
    </p:spTree>
    <p:extLst>
      <p:ext uri="{BB962C8B-B14F-4D97-AF65-F5344CB8AC3E}">
        <p14:creationId xmlns:p14="http://schemas.microsoft.com/office/powerpoint/2010/main" val="2946705449"/>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410547"/>
            <a:ext cx="10515600" cy="625151"/>
          </a:xfrm>
          <a:solidFill>
            <a:schemeClr val="tx2">
              <a:lumMod val="20000"/>
              <a:lumOff val="80000"/>
            </a:schemeClr>
          </a:solidFill>
          <a:ln w="57150">
            <a:noFill/>
          </a:ln>
        </p:spPr>
        <p:txBody>
          <a:bodyPr>
            <a:normAutofit fontScale="90000"/>
          </a:bodyPr>
          <a:lstStyle/>
          <a:p>
            <a:pPr lvl="2"/>
            <a:r>
              <a:rPr lang="en-US" sz="3600" b="1" dirty="0" smtClean="0">
                <a:solidFill>
                  <a:schemeClr val="tx1"/>
                </a:solidFill>
                <a:latin typeface="Cambria" panose="02040503050406030204" pitchFamily="18" charset="0"/>
              </a:rPr>
              <a:t> </a:t>
            </a:r>
            <a:br>
              <a:rPr lang="en-US" sz="3600" b="1" dirty="0" smtClean="0">
                <a:solidFill>
                  <a:schemeClr val="tx1"/>
                </a:solidFill>
                <a:latin typeface="Cambria" panose="02040503050406030204" pitchFamily="18" charset="0"/>
              </a:rPr>
            </a:br>
            <a:r>
              <a:rPr lang="en-US" sz="3600" b="1" dirty="0" smtClean="0">
                <a:latin typeface="Cambria" panose="02040503050406030204" pitchFamily="18" charset="0"/>
              </a:rPr>
              <a:t>Information</a:t>
            </a:r>
            <a:r>
              <a:rPr lang="en-US" sz="3600" b="1" dirty="0">
                <a:latin typeface="Cambria" panose="02040503050406030204" pitchFamily="18" charset="0"/>
              </a:rPr>
              <a:t>: Sources and File Transfer Method</a:t>
            </a:r>
            <a:r>
              <a:rPr lang="en-US" sz="2000" b="1" dirty="0">
                <a:latin typeface="Cambria" panose="02040503050406030204" pitchFamily="18" charset="0"/>
              </a:rPr>
              <a:t/>
            </a:r>
            <a:br>
              <a:rPr lang="en-US" sz="2000" b="1" dirty="0">
                <a:latin typeface="Cambria" panose="02040503050406030204" pitchFamily="18" charset="0"/>
              </a:rPr>
            </a:b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a:lnSpc>
                <a:spcPct val="100000"/>
              </a:lnSpc>
              <a:spcBef>
                <a:spcPts val="1200"/>
              </a:spcBef>
              <a:buClr>
                <a:schemeClr val="tx1"/>
              </a:buClr>
              <a:buFont typeface="Wingdings" panose="05000000000000000000" pitchFamily="2" charset="2"/>
              <a:buChar char="§"/>
            </a:pPr>
            <a:endParaRPr lang="en-US" dirty="0"/>
          </a:p>
        </p:txBody>
      </p:sp>
      <p:graphicFrame>
        <p:nvGraphicFramePr>
          <p:cNvPr id="6" name="Diagram 5"/>
          <p:cNvGraphicFramePr/>
          <p:nvPr>
            <p:extLst>
              <p:ext uri="{D42A27DB-BD31-4B8C-83A1-F6EECF244321}">
                <p14:modId xmlns:p14="http://schemas.microsoft.com/office/powerpoint/2010/main" val="1711150415"/>
              </p:ext>
            </p:extLst>
          </p:nvPr>
        </p:nvGraphicFramePr>
        <p:xfrm>
          <a:off x="287866" y="1035698"/>
          <a:ext cx="11048999" cy="5449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3354449"/>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normAutofit fontScale="90000"/>
          </a:bodyPr>
          <a:lstStyle/>
          <a:p>
            <a:pPr lvl="2"/>
            <a:r>
              <a:rPr lang="en-US" sz="3600" b="1" dirty="0">
                <a:solidFill>
                  <a:schemeClr val="tx1"/>
                </a:solidFill>
                <a:latin typeface="Cambria" panose="02040503050406030204" pitchFamily="18" charset="0"/>
              </a:rPr>
              <a:t>Adjudicated Mentally Incapacitated Without Voting Rights</a:t>
            </a: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a:lnSpc>
                <a:spcPct val="100000"/>
              </a:lnSpc>
              <a:spcBef>
                <a:spcPts val="1200"/>
              </a:spcBef>
              <a:buClr>
                <a:schemeClr val="tx1"/>
              </a:buClr>
              <a:buFont typeface="Wingdings" panose="05000000000000000000" pitchFamily="2" charset="2"/>
              <a:buChar char="§"/>
            </a:pPr>
            <a:endParaRPr lang="en-US" dirty="0"/>
          </a:p>
        </p:txBody>
      </p:sp>
      <p:graphicFrame>
        <p:nvGraphicFramePr>
          <p:cNvPr id="6" name="Diagram 5"/>
          <p:cNvGraphicFramePr/>
          <p:nvPr>
            <p:extLst>
              <p:ext uri="{D42A27DB-BD31-4B8C-83A1-F6EECF244321}">
                <p14:modId xmlns:p14="http://schemas.microsoft.com/office/powerpoint/2010/main" val="1695481421"/>
              </p:ext>
            </p:extLst>
          </p:nvPr>
        </p:nvGraphicFramePr>
        <p:xfrm>
          <a:off x="711740" y="1128648"/>
          <a:ext cx="7924800" cy="5507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3457892"/>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pPr lvl="2"/>
            <a:r>
              <a:rPr lang="en-US" sz="3600" b="1" dirty="0">
                <a:solidFill>
                  <a:schemeClr val="tx1"/>
                </a:solidFill>
                <a:latin typeface="Cambria" panose="02040503050406030204" pitchFamily="18" charset="0"/>
              </a:rPr>
              <a:t>Deceased Voters</a:t>
            </a: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a:lnSpc>
                <a:spcPct val="100000"/>
              </a:lnSpc>
              <a:spcBef>
                <a:spcPts val="1200"/>
              </a:spcBef>
              <a:buClr>
                <a:schemeClr val="tx1"/>
              </a:buClr>
              <a:buFont typeface="Wingdings" panose="05000000000000000000" pitchFamily="2" charset="2"/>
              <a:buChar char="§"/>
            </a:pPr>
            <a:endParaRPr lang="en-US" dirty="0"/>
          </a:p>
        </p:txBody>
      </p:sp>
      <p:graphicFrame>
        <p:nvGraphicFramePr>
          <p:cNvPr id="6" name="Diagram 5"/>
          <p:cNvGraphicFramePr/>
          <p:nvPr>
            <p:extLst>
              <p:ext uri="{D42A27DB-BD31-4B8C-83A1-F6EECF244321}">
                <p14:modId xmlns:p14="http://schemas.microsoft.com/office/powerpoint/2010/main" val="3085478026"/>
              </p:ext>
            </p:extLst>
          </p:nvPr>
        </p:nvGraphicFramePr>
        <p:xfrm>
          <a:off x="798270" y="1250302"/>
          <a:ext cx="10538595" cy="5420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3490309"/>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lstStyle/>
          <a:p>
            <a:pPr lvl="2"/>
            <a:r>
              <a:rPr lang="en-US" sz="3600" b="1" dirty="0">
                <a:latin typeface="Cambria" panose="02040503050406030204" pitchFamily="18" charset="0"/>
              </a:rPr>
              <a:t>Jury List/Excusal Notices</a:t>
            </a:r>
            <a:r>
              <a:rPr lang="en-US" sz="2000" b="1" dirty="0">
                <a:latin typeface="Cambria" panose="02040503050406030204" pitchFamily="18" charset="0"/>
              </a:rPr>
              <a:t/>
            </a:r>
            <a:br>
              <a:rPr lang="en-US" sz="2000" b="1" dirty="0">
                <a:latin typeface="Cambria" panose="02040503050406030204" pitchFamily="18" charset="0"/>
              </a:rPr>
            </a:b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lvl="0">
              <a:lnSpc>
                <a:spcPct val="150000"/>
              </a:lnSpc>
              <a:spcAft>
                <a:spcPts val="600"/>
              </a:spcAft>
              <a:buFont typeface="Wingdings" panose="05000000000000000000" pitchFamily="2" charset="2"/>
              <a:buChar char="§"/>
            </a:pPr>
            <a:r>
              <a:rPr lang="en-US" sz="2400" b="1" dirty="0" smtClean="0">
                <a:solidFill>
                  <a:schemeClr val="tx1"/>
                </a:solidFill>
              </a:rPr>
              <a:t>BVRS </a:t>
            </a:r>
            <a:r>
              <a:rPr lang="en-US" sz="2400" b="1" dirty="0">
                <a:solidFill>
                  <a:schemeClr val="tx1"/>
                </a:solidFill>
              </a:rPr>
              <a:t>receives periodic jury excusal notices or lists from clerks of court relating to jurors who have:</a:t>
            </a:r>
          </a:p>
          <a:p>
            <a:pPr lvl="1">
              <a:lnSpc>
                <a:spcPct val="100000"/>
              </a:lnSpc>
              <a:spcBef>
                <a:spcPts val="1200"/>
              </a:spcBef>
              <a:buFont typeface="Wingdings" panose="05000000000000000000" pitchFamily="2" charset="2"/>
              <a:buChar char="ü"/>
            </a:pPr>
            <a:r>
              <a:rPr lang="en-US" sz="2400" dirty="0">
                <a:solidFill>
                  <a:schemeClr val="tx1"/>
                </a:solidFill>
              </a:rPr>
              <a:t>Made address changes</a:t>
            </a:r>
          </a:p>
          <a:p>
            <a:pPr lvl="1">
              <a:lnSpc>
                <a:spcPct val="100000"/>
              </a:lnSpc>
              <a:spcBef>
                <a:spcPts val="1200"/>
              </a:spcBef>
              <a:buFont typeface="Wingdings" panose="05000000000000000000" pitchFamily="2" charset="2"/>
              <a:buChar char="ü"/>
            </a:pPr>
            <a:r>
              <a:rPr lang="en-US" sz="2400" dirty="0">
                <a:solidFill>
                  <a:schemeClr val="tx1"/>
                </a:solidFill>
              </a:rPr>
              <a:t>Claimed to be convicted felon without civil rights restored</a:t>
            </a:r>
          </a:p>
          <a:p>
            <a:pPr lvl="1">
              <a:lnSpc>
                <a:spcPct val="100000"/>
              </a:lnSpc>
              <a:spcBef>
                <a:spcPts val="1200"/>
              </a:spcBef>
              <a:buFont typeface="Wingdings" panose="05000000000000000000" pitchFamily="2" charset="2"/>
              <a:buChar char="ü"/>
            </a:pPr>
            <a:r>
              <a:rPr lang="en-US" sz="2400" dirty="0">
                <a:solidFill>
                  <a:schemeClr val="tx1"/>
                </a:solidFill>
              </a:rPr>
              <a:t>Claimed to be non-U.S. citizen</a:t>
            </a:r>
          </a:p>
          <a:p>
            <a:pPr marL="227013" indent="-227013">
              <a:lnSpc>
                <a:spcPct val="150000"/>
              </a:lnSpc>
              <a:spcAft>
                <a:spcPts val="600"/>
              </a:spcAft>
              <a:buFont typeface="Wingdings" panose="05000000000000000000" pitchFamily="2" charset="2"/>
              <a:buChar char="§"/>
            </a:pPr>
            <a:r>
              <a:rPr lang="en-US" sz="2400" b="1" dirty="0">
                <a:solidFill>
                  <a:schemeClr val="tx1"/>
                </a:solidFill>
              </a:rPr>
              <a:t>BVRS forwards to appropriate county.</a:t>
            </a:r>
            <a:endParaRPr lang="en-US" sz="2400" dirty="0">
              <a:solidFill>
                <a:schemeClr val="tx1"/>
              </a:solidFill>
            </a:endParaRPr>
          </a:p>
          <a:p>
            <a:pPr>
              <a:lnSpc>
                <a:spcPct val="100000"/>
              </a:lnSpc>
              <a:spcBef>
                <a:spcPts val="1200"/>
              </a:spcBef>
              <a:buClr>
                <a:schemeClr val="tx1"/>
              </a:buClr>
              <a:buFont typeface="Wingdings" panose="05000000000000000000" pitchFamily="2" charset="2"/>
              <a:buChar char="§"/>
            </a:pPr>
            <a:endParaRPr lang="en-US" dirty="0"/>
          </a:p>
        </p:txBody>
      </p:sp>
    </p:spTree>
    <p:extLst>
      <p:ext uri="{BB962C8B-B14F-4D97-AF65-F5344CB8AC3E}">
        <p14:creationId xmlns:p14="http://schemas.microsoft.com/office/powerpoint/2010/main" val="1719897518"/>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343164"/>
            <a:ext cx="10515600" cy="1325563"/>
          </a:xfrm>
          <a:solidFill>
            <a:schemeClr val="tx2">
              <a:lumMod val="20000"/>
              <a:lumOff val="80000"/>
            </a:schemeClr>
          </a:solidFill>
          <a:ln w="57150">
            <a:noFill/>
          </a:ln>
        </p:spPr>
        <p:txBody>
          <a:bodyPr>
            <a:normAutofit fontScale="90000"/>
          </a:bodyPr>
          <a:lstStyle/>
          <a:p>
            <a:r>
              <a:rPr lang="en-US" sz="4000" b="1" dirty="0" smtClean="0">
                <a:latin typeface="Cambria" panose="02040503050406030204" pitchFamily="18" charset="0"/>
              </a:rPr>
              <a:t/>
            </a:r>
            <a:br>
              <a:rPr lang="en-US" sz="4000" b="1" dirty="0" smtClean="0">
                <a:latin typeface="Cambria" panose="02040503050406030204" pitchFamily="18" charset="0"/>
              </a:rPr>
            </a:br>
            <a:r>
              <a:rPr lang="en-US" sz="4000" b="1" dirty="0" smtClean="0">
                <a:latin typeface="Cambria" panose="02040503050406030204" pitchFamily="18" charset="0"/>
              </a:rPr>
              <a:t>Accounting-Eligibility </a:t>
            </a:r>
            <a:r>
              <a:rPr lang="en-US" sz="4000" b="1" dirty="0">
                <a:latin typeface="Cambria" panose="02040503050406030204" pitchFamily="18" charset="0"/>
              </a:rPr>
              <a:t>and </a:t>
            </a:r>
            <a:br>
              <a:rPr lang="en-US" sz="4000" b="1" dirty="0">
                <a:latin typeface="Cambria" panose="02040503050406030204" pitchFamily="18" charset="0"/>
              </a:rPr>
            </a:br>
            <a:r>
              <a:rPr lang="en-US" sz="4000" b="1" dirty="0">
                <a:latin typeface="Cambria" panose="02040503050406030204" pitchFamily="18" charset="0"/>
              </a:rPr>
              <a:t>Address Records Maintenance</a:t>
            </a:r>
            <a:r>
              <a:rPr lang="en-US" sz="3600" b="1" dirty="0">
                <a:latin typeface="Cambria" panose="02040503050406030204" pitchFamily="18" charset="0"/>
              </a:rPr>
              <a:t/>
            </a:r>
            <a:br>
              <a:rPr lang="en-US" sz="3600" b="1" dirty="0">
                <a:latin typeface="Cambria" panose="02040503050406030204" pitchFamily="18" charset="0"/>
              </a:rPr>
            </a:b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342900" lvl="2" indent="-342900">
              <a:spcBef>
                <a:spcPts val="1200"/>
              </a:spcBef>
              <a:buFont typeface="Wingdings" pitchFamily="2" charset="2"/>
              <a:buChar char="§"/>
            </a:pPr>
            <a:endParaRPr lang="en-US" sz="2400" dirty="0" smtClean="0">
              <a:solidFill>
                <a:schemeClr val="tx1">
                  <a:lumMod val="50000"/>
                </a:schemeClr>
              </a:solidFill>
            </a:endParaRPr>
          </a:p>
          <a:p>
            <a:pPr>
              <a:lnSpc>
                <a:spcPct val="100000"/>
              </a:lnSpc>
              <a:spcBef>
                <a:spcPts val="1200"/>
              </a:spcBef>
              <a:buClr>
                <a:schemeClr val="tx1"/>
              </a:buClr>
              <a:buFont typeface="Wingdings" panose="05000000000000000000" pitchFamily="2" charset="2"/>
              <a:buChar char="§"/>
            </a:pPr>
            <a:r>
              <a:rPr lang="en-US" sz="2400" b="1" dirty="0">
                <a:solidFill>
                  <a:schemeClr val="tx1">
                    <a:lumMod val="50000"/>
                  </a:schemeClr>
                </a:solidFill>
              </a:rPr>
              <a:t>Bi-annual 6-month certification of activities reports </a:t>
            </a:r>
            <a:r>
              <a:rPr lang="en-US" sz="2400" dirty="0">
                <a:solidFill>
                  <a:schemeClr val="tx1">
                    <a:lumMod val="50000"/>
                  </a:schemeClr>
                </a:solidFill>
              </a:rPr>
              <a:t>(due no later than July 31 and January 31 every year-documents SOEs maintenance record activities relating to address changes, updates and requests for confirmations, and eligibility)</a:t>
            </a:r>
            <a:endParaRPr lang="en-US" sz="2400" dirty="0"/>
          </a:p>
          <a:p>
            <a:pPr>
              <a:lnSpc>
                <a:spcPct val="100000"/>
              </a:lnSpc>
              <a:spcBef>
                <a:spcPts val="1200"/>
              </a:spcBef>
              <a:buClr>
                <a:schemeClr val="tx1"/>
              </a:buClr>
              <a:buFont typeface="Wingdings" panose="05000000000000000000" pitchFamily="2" charset="2"/>
              <a:buChar char="§"/>
            </a:pP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67381">
            <a:off x="3580130" y="3582546"/>
            <a:ext cx="2211667" cy="2855095"/>
          </a:xfrm>
          <a:prstGeom prst="rect">
            <a:avLst/>
          </a:prstGeom>
          <a:ln>
            <a:solidFill>
              <a:srgbClr val="00B0F0"/>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99457">
            <a:off x="6734400" y="3707871"/>
            <a:ext cx="2174051" cy="2806536"/>
          </a:xfrm>
          <a:prstGeom prst="rect">
            <a:avLst/>
          </a:prstGeom>
          <a:ln>
            <a:solidFill>
              <a:srgbClr val="00B0F0"/>
            </a:solidFill>
          </a:ln>
        </p:spPr>
      </p:pic>
    </p:spTree>
    <p:extLst>
      <p:ext uri="{BB962C8B-B14F-4D97-AF65-F5344CB8AC3E}">
        <p14:creationId xmlns:p14="http://schemas.microsoft.com/office/powerpoint/2010/main" val="1243901437"/>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69818"/>
            <a:ext cx="11650133" cy="65188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483327"/>
            <a:ext cx="10515600" cy="1172966"/>
          </a:xfrm>
          <a:solidFill>
            <a:schemeClr val="tx2">
              <a:lumMod val="20000"/>
              <a:lumOff val="80000"/>
            </a:schemeClr>
          </a:solidFill>
          <a:ln w="57150">
            <a:noFill/>
          </a:ln>
        </p:spPr>
        <p:txBody>
          <a:bodyPr>
            <a:normAutofit fontScale="90000"/>
          </a:bodyPr>
          <a:lstStyle/>
          <a:p>
            <a:pPr lvl="2"/>
            <a:r>
              <a:rPr lang="en-US" sz="2000" b="1" dirty="0">
                <a:latin typeface="Cambria" panose="02040503050406030204" pitchFamily="18" charset="0"/>
              </a:rPr>
              <a:t/>
            </a:r>
            <a:br>
              <a:rPr lang="en-US" sz="2000" b="1" dirty="0">
                <a:latin typeface="Cambria" panose="02040503050406030204" pitchFamily="18" charset="0"/>
              </a:rPr>
            </a:br>
            <a:r>
              <a:rPr lang="en-US" sz="2000" b="1" dirty="0" smtClean="0">
                <a:latin typeface="Cambria" panose="02040503050406030204" pitchFamily="18" charset="0"/>
              </a:rPr>
              <a:t/>
            </a:r>
            <a:br>
              <a:rPr lang="en-US" sz="2000" b="1" dirty="0" smtClean="0">
                <a:latin typeface="Cambria" panose="02040503050406030204" pitchFamily="18" charset="0"/>
              </a:rPr>
            </a:br>
            <a:r>
              <a:rPr lang="en-US" sz="3600" b="1" dirty="0" smtClean="0">
                <a:latin typeface="Cambria" panose="02040503050406030204" pitchFamily="18" charset="0"/>
                <a:ea typeface="Cambria" panose="02040503050406030204" pitchFamily="18" charset="0"/>
              </a:rPr>
              <a:t>Reports </a:t>
            </a:r>
            <a:r>
              <a:rPr lang="en-US" sz="3600" b="1" dirty="0">
                <a:latin typeface="Cambria" panose="02040503050406030204" pitchFamily="18" charset="0"/>
                <a:ea typeface="Cambria" panose="02040503050406030204" pitchFamily="18" charset="0"/>
              </a:rPr>
              <a:t>(Daily, Monthly, Quarterly, Annually)</a:t>
            </a:r>
            <a:r>
              <a:rPr lang="en-US" sz="2000" b="1" dirty="0">
                <a:latin typeface="Cambria" panose="02040503050406030204" pitchFamily="18" charset="0"/>
              </a:rPr>
              <a:t/>
            </a:r>
            <a:br>
              <a:rPr lang="en-US" sz="2000" b="1" dirty="0">
                <a:latin typeface="Cambria" panose="02040503050406030204" pitchFamily="18" charset="0"/>
              </a:rPr>
            </a:b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0" indent="0">
              <a:lnSpc>
                <a:spcPct val="100000"/>
              </a:lnSpc>
              <a:spcBef>
                <a:spcPts val="1200"/>
              </a:spcBef>
              <a:buClr>
                <a:schemeClr val="tx1"/>
              </a:buClr>
              <a:buNone/>
            </a:pPr>
            <a:endParaRPr lang="en-US" dirty="0"/>
          </a:p>
        </p:txBody>
      </p:sp>
    </p:spTree>
    <p:extLst>
      <p:ext uri="{BB962C8B-B14F-4D97-AF65-F5344CB8AC3E}">
        <p14:creationId xmlns:p14="http://schemas.microsoft.com/office/powerpoint/2010/main" val="1029896861"/>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smtClean="0">
                <a:latin typeface="+mn-lt"/>
              </a:rPr>
              <a:t>Daily Reports </a:t>
            </a:r>
            <a:endParaRPr lang="en-US" dirty="0">
              <a:latin typeface="+mn-lt"/>
            </a:endParaRPr>
          </a:p>
        </p:txBody>
      </p:sp>
      <p:sp>
        <p:nvSpPr>
          <p:cNvPr id="5" name="Content Placeholder 4"/>
          <p:cNvSpPr>
            <a:spLocks noGrp="1"/>
          </p:cNvSpPr>
          <p:nvPr>
            <p:ph idx="1"/>
          </p:nvPr>
        </p:nvSpPr>
        <p:spPr/>
        <p:txBody>
          <a:bodyPr>
            <a:noAutofit/>
          </a:bodyPr>
          <a:lstStyle/>
          <a:p>
            <a:pPr>
              <a:buFont typeface="Wingdings" panose="05000000000000000000" pitchFamily="2" charset="2"/>
              <a:buChar char="§"/>
            </a:pPr>
            <a:r>
              <a:rPr lang="en-US" sz="2600" dirty="0"/>
              <a:t>Move-in/move-outs of potential felons within county:</a:t>
            </a:r>
          </a:p>
          <a:p>
            <a:pPr lvl="1">
              <a:buFont typeface="Courier New" panose="02070309020205020404" pitchFamily="49" charset="0"/>
              <a:buChar char="o"/>
            </a:pPr>
            <a:r>
              <a:rPr lang="en-US" sz="2600" dirty="0"/>
              <a:t>If file created in BVRS, contact BVRS so match can be re-evaluated for continuing </a:t>
            </a:r>
            <a:r>
              <a:rPr lang="en-US" sz="2600" dirty="0" smtClean="0"/>
              <a:t>validity </a:t>
            </a:r>
          </a:p>
          <a:p>
            <a:pPr lvl="2">
              <a:buFont typeface="Arial" panose="020B0604020202020204" pitchFamily="34" charset="0"/>
              <a:buChar char="•"/>
            </a:pPr>
            <a:r>
              <a:rPr lang="en-US" sz="2600" dirty="0" smtClean="0"/>
              <a:t>If </a:t>
            </a:r>
            <a:r>
              <a:rPr lang="en-US" sz="2600" dirty="0"/>
              <a:t>still valid, BVRS will be re-assigned to the new county of </a:t>
            </a:r>
            <a:r>
              <a:rPr lang="en-US" sz="2600" dirty="0" smtClean="0"/>
              <a:t>residence</a:t>
            </a:r>
          </a:p>
          <a:p>
            <a:pPr lvl="2">
              <a:buFont typeface="Arial" panose="020B0604020202020204" pitchFamily="34" charset="0"/>
              <a:buChar char="•"/>
            </a:pPr>
            <a:r>
              <a:rPr lang="en-US" sz="2600" dirty="0" smtClean="0"/>
              <a:t>Do </a:t>
            </a:r>
            <a:r>
              <a:rPr lang="en-US" sz="2600" dirty="0"/>
              <a:t>not </a:t>
            </a:r>
            <a:r>
              <a:rPr lang="en-US" sz="2600" dirty="0" smtClean="0"/>
              <a:t>ignore</a:t>
            </a:r>
          </a:p>
          <a:p>
            <a:pPr marL="914400" lvl="2" indent="0">
              <a:buNone/>
            </a:pPr>
            <a:r>
              <a:rPr lang="en-US" sz="2600" dirty="0" smtClean="0"/>
              <a:t> </a:t>
            </a:r>
            <a:r>
              <a:rPr lang="en-US" sz="2600" i="1" dirty="0" smtClean="0"/>
              <a:t>You can notify the other county but BVRS must be notified as well.</a:t>
            </a:r>
            <a:endParaRPr lang="en-US" sz="2600" i="1" dirty="0"/>
          </a:p>
          <a:p>
            <a:pPr lvl="1">
              <a:buFont typeface="Courier New" panose="02070309020205020404" pitchFamily="49" charset="0"/>
              <a:buChar char="o"/>
            </a:pPr>
            <a:r>
              <a:rPr lang="en-US" sz="2600" dirty="0"/>
              <a:t>If file </a:t>
            </a:r>
            <a:r>
              <a:rPr lang="en-US" sz="2600" dirty="0" smtClean="0"/>
              <a:t>is created </a:t>
            </a:r>
            <a:r>
              <a:rPr lang="en-US" sz="2600" dirty="0"/>
              <a:t>in </a:t>
            </a:r>
            <a:r>
              <a:rPr lang="en-US" sz="2600" dirty="0" smtClean="0"/>
              <a:t>the county</a:t>
            </a:r>
            <a:r>
              <a:rPr lang="en-US" sz="2600" dirty="0"/>
              <a:t>, then </a:t>
            </a:r>
            <a:r>
              <a:rPr lang="en-US" sz="2600" dirty="0" smtClean="0"/>
              <a:t>the SOE </a:t>
            </a:r>
            <a:r>
              <a:rPr lang="en-US" sz="2600" dirty="0"/>
              <a:t>MUST notify the new county and coordinate file </a:t>
            </a:r>
            <a:r>
              <a:rPr lang="en-US" sz="2600" dirty="0" smtClean="0"/>
              <a:t>transfer</a:t>
            </a:r>
          </a:p>
          <a:p>
            <a:pPr lvl="2">
              <a:buFont typeface="Arial" panose="020B0604020202020204" pitchFamily="34" charset="0"/>
              <a:buChar char="•"/>
            </a:pPr>
            <a:r>
              <a:rPr lang="en-US" sz="2600" dirty="0" smtClean="0"/>
              <a:t>Do </a:t>
            </a:r>
            <a:r>
              <a:rPr lang="en-US" sz="2600" dirty="0"/>
              <a:t>not involve </a:t>
            </a:r>
            <a:r>
              <a:rPr lang="en-US" sz="2600" dirty="0" smtClean="0"/>
              <a:t>BVRS</a:t>
            </a:r>
            <a:endParaRPr lang="en-US" sz="2600" dirty="0"/>
          </a:p>
        </p:txBody>
      </p:sp>
    </p:spTree>
    <p:extLst>
      <p:ext uri="{BB962C8B-B14F-4D97-AF65-F5344CB8AC3E}">
        <p14:creationId xmlns:p14="http://schemas.microsoft.com/office/powerpoint/2010/main" val="178335588"/>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smtClean="0">
                <a:latin typeface="+mn-lt"/>
              </a:rPr>
              <a:t>Daily Reports (cont’d)</a:t>
            </a:r>
            <a:endParaRPr lang="en-US" dirty="0">
              <a:latin typeface="+mn-lt"/>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
            </a:pPr>
            <a:endParaRPr lang="en-US" sz="2600" dirty="0"/>
          </a:p>
          <a:p>
            <a:pPr>
              <a:buFont typeface="Wingdings" panose="05000000000000000000" pitchFamily="2" charset="2"/>
              <a:buChar char="§"/>
            </a:pPr>
            <a:r>
              <a:rPr lang="en-US" sz="2600" dirty="0"/>
              <a:t>Protected records </a:t>
            </a:r>
          </a:p>
          <a:p>
            <a:pPr lvl="1">
              <a:buFont typeface="Courier New" panose="02070309020205020404" pitchFamily="49" charset="0"/>
              <a:buChar char="o"/>
            </a:pPr>
            <a:r>
              <a:rPr lang="en-US" sz="2600" dirty="0"/>
              <a:t>Compare this report to the prior generated report to determine if the protected flag on any of these records have been removed and are no longer protected in FVRS. </a:t>
            </a:r>
          </a:p>
          <a:p>
            <a:pPr>
              <a:buFont typeface="Wingdings" panose="05000000000000000000" pitchFamily="2" charset="2"/>
              <a:buChar char="§"/>
            </a:pPr>
            <a:r>
              <a:rPr lang="en-US" sz="2600" dirty="0"/>
              <a:t>Administrative data input cross-checks [ongoing and/or future</a:t>
            </a:r>
            <a:r>
              <a:rPr lang="en-US" sz="2600" dirty="0" smtClean="0"/>
              <a:t>]</a:t>
            </a:r>
            <a:endParaRPr lang="en-US" sz="2600" dirty="0"/>
          </a:p>
          <a:p>
            <a:pPr marL="0" indent="0">
              <a:buNone/>
            </a:pPr>
            <a:endParaRPr lang="en-US" sz="2600" dirty="0"/>
          </a:p>
        </p:txBody>
      </p:sp>
    </p:spTree>
    <p:extLst>
      <p:ext uri="{BB962C8B-B14F-4D97-AF65-F5344CB8AC3E}">
        <p14:creationId xmlns:p14="http://schemas.microsoft.com/office/powerpoint/2010/main" val="1331244412"/>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smtClean="0">
                <a:latin typeface="+mn-lt"/>
              </a:rPr>
              <a:t>Monthly Reports</a:t>
            </a:r>
            <a:endParaRPr lang="en-US" dirty="0">
              <a:latin typeface="+mn-lt"/>
            </a:endParaRPr>
          </a:p>
        </p:txBody>
      </p:sp>
      <p:sp>
        <p:nvSpPr>
          <p:cNvPr id="5" name="Content Placeholder 4"/>
          <p:cNvSpPr>
            <a:spLocks noGrp="1"/>
          </p:cNvSpPr>
          <p:nvPr>
            <p:ph type="body" idx="1"/>
          </p:nvPr>
        </p:nvSpPr>
        <p:spPr>
          <a:xfrm>
            <a:off x="838200" y="1615440"/>
            <a:ext cx="10515600" cy="4561523"/>
          </a:xfrm>
        </p:spPr>
        <p:txBody>
          <a:bodyPr>
            <a:normAutofit/>
          </a:bodyPr>
          <a:lstStyle/>
          <a:p>
            <a:pPr marL="233363" lvl="1">
              <a:spcBef>
                <a:spcPts val="1200"/>
              </a:spcBef>
              <a:buClr>
                <a:schemeClr val="tx1"/>
              </a:buClr>
              <a:buSzPct val="130000"/>
              <a:buFont typeface="Wingdings" panose="05000000000000000000" pitchFamily="2" charset="2"/>
              <a:buChar char="§"/>
            </a:pPr>
            <a:endParaRPr lang="en-US" sz="2600" dirty="0" smtClean="0">
              <a:solidFill>
                <a:schemeClr val="tx1"/>
              </a:solidFill>
            </a:endParaRPr>
          </a:p>
          <a:p>
            <a:pPr marL="423863" lvl="1" indent="-457200">
              <a:spcBef>
                <a:spcPts val="1200"/>
              </a:spcBef>
              <a:buClr>
                <a:schemeClr val="tx1"/>
              </a:buClr>
              <a:buSzPct val="130000"/>
              <a:buFont typeface="Wingdings" panose="05000000000000000000" pitchFamily="2" charset="2"/>
              <a:buChar char="§"/>
            </a:pPr>
            <a:r>
              <a:rPr lang="en-US" sz="2600" dirty="0" smtClean="0">
                <a:solidFill>
                  <a:schemeClr val="tx1"/>
                </a:solidFill>
              </a:rPr>
              <a:t>Voter </a:t>
            </a:r>
            <a:r>
              <a:rPr lang="en-US" sz="2600" dirty="0">
                <a:solidFill>
                  <a:schemeClr val="tx1"/>
                </a:solidFill>
              </a:rPr>
              <a:t>records with birth years older than 115 for subsequent review</a:t>
            </a:r>
          </a:p>
          <a:p>
            <a:pPr marL="423863" lvl="1" indent="-457200">
              <a:spcBef>
                <a:spcPts val="1200"/>
              </a:spcBef>
              <a:buClr>
                <a:schemeClr val="tx1"/>
              </a:buClr>
              <a:buSzPct val="130000"/>
              <a:buFont typeface="Wingdings" panose="05000000000000000000" pitchFamily="2" charset="2"/>
              <a:buChar char="§"/>
            </a:pPr>
            <a:r>
              <a:rPr lang="en-US" sz="2600" dirty="0">
                <a:solidFill>
                  <a:schemeClr val="tx1"/>
                </a:solidFill>
              </a:rPr>
              <a:t>Voters with future and pre-1900 registration dates</a:t>
            </a:r>
          </a:p>
          <a:p>
            <a:pPr marL="423863" lvl="1" indent="-457200">
              <a:spcBef>
                <a:spcPts val="1200"/>
              </a:spcBef>
              <a:buClr>
                <a:schemeClr val="tx1"/>
              </a:buClr>
              <a:buSzPct val="130000"/>
              <a:buFont typeface="Wingdings" panose="05000000000000000000" pitchFamily="2" charset="2"/>
              <a:buChar char="§"/>
            </a:pPr>
            <a:r>
              <a:rPr lang="en-US" sz="2600" dirty="0">
                <a:solidFill>
                  <a:schemeClr val="tx1"/>
                </a:solidFill>
              </a:rPr>
              <a:t>Incorrect SSN information. </a:t>
            </a:r>
            <a:endParaRPr lang="en-US" sz="2600" dirty="0" smtClean="0">
              <a:solidFill>
                <a:schemeClr val="tx1"/>
              </a:solidFill>
            </a:endParaRPr>
          </a:p>
          <a:p>
            <a:pPr marL="934402" lvl="2" indent="-457200">
              <a:spcBef>
                <a:spcPts val="1200"/>
              </a:spcBef>
              <a:buClr>
                <a:schemeClr val="tx1"/>
              </a:buClr>
              <a:buSzPct val="130000"/>
              <a:buFont typeface="Courier New" panose="02070309020205020404" pitchFamily="49" charset="0"/>
              <a:buChar char="o"/>
            </a:pPr>
            <a:r>
              <a:rPr lang="en-US" sz="2600" dirty="0" smtClean="0">
                <a:solidFill>
                  <a:schemeClr val="tx1"/>
                </a:solidFill>
              </a:rPr>
              <a:t>For example, </a:t>
            </a:r>
            <a:r>
              <a:rPr lang="en-US" sz="2600" dirty="0">
                <a:solidFill>
                  <a:schemeClr val="tx1"/>
                </a:solidFill>
              </a:rPr>
              <a:t>SSN appears in voter record as 082-02-0000 or a five digit SSN </a:t>
            </a:r>
            <a:r>
              <a:rPr lang="en-US" sz="2600" dirty="0" smtClean="0">
                <a:solidFill>
                  <a:schemeClr val="tx1"/>
                </a:solidFill>
              </a:rPr>
              <a:t>08202</a:t>
            </a:r>
            <a:endParaRPr lang="en-US" sz="2600" dirty="0">
              <a:solidFill>
                <a:schemeClr val="tx1"/>
              </a:solidFill>
            </a:endParaRPr>
          </a:p>
          <a:p>
            <a:pPr marL="403861" lvl="1" indent="-457200">
              <a:spcBef>
                <a:spcPts val="1200"/>
              </a:spcBef>
              <a:buClr>
                <a:schemeClr val="tx1"/>
              </a:buClr>
              <a:buSzPct val="130000"/>
              <a:buFont typeface="Wingdings" panose="05000000000000000000" pitchFamily="2" charset="2"/>
              <a:buChar char="§"/>
            </a:pPr>
            <a:r>
              <a:rPr lang="en-US" sz="2600" dirty="0">
                <a:solidFill>
                  <a:schemeClr val="tx1"/>
                </a:solidFill>
              </a:rPr>
              <a:t>Incomplete driver’s licenses </a:t>
            </a:r>
          </a:p>
          <a:p>
            <a:pPr marL="421639" lvl="2" indent="-457200">
              <a:spcBef>
                <a:spcPts val="1200"/>
              </a:spcBef>
              <a:buClr>
                <a:schemeClr val="tx1"/>
              </a:buClr>
              <a:buSzPct val="130000"/>
              <a:buFont typeface="Wingdings" panose="05000000000000000000" pitchFamily="2" charset="2"/>
              <a:buChar char="§"/>
            </a:pPr>
            <a:r>
              <a:rPr lang="en-US" sz="2600" dirty="0">
                <a:solidFill>
                  <a:schemeClr val="tx1"/>
                </a:solidFill>
              </a:rPr>
              <a:t>Date of birth less than registration date</a:t>
            </a:r>
          </a:p>
          <a:p>
            <a:pPr marL="421639" lvl="2" indent="-457200">
              <a:spcBef>
                <a:spcPts val="1200"/>
              </a:spcBef>
              <a:buClr>
                <a:schemeClr val="tx1"/>
              </a:buClr>
              <a:buSzPct val="130000"/>
              <a:buFont typeface="Wingdings" panose="05000000000000000000" pitchFamily="2" charset="2"/>
              <a:buChar char="§"/>
            </a:pPr>
            <a:r>
              <a:rPr lang="en-US" sz="2600" dirty="0">
                <a:solidFill>
                  <a:schemeClr val="tx1"/>
                </a:solidFill>
              </a:rPr>
              <a:t>Age in DL is different than voters DOB</a:t>
            </a:r>
          </a:p>
          <a:p>
            <a:pPr>
              <a:buFont typeface="Wingdings" panose="05000000000000000000" pitchFamily="2" charset="2"/>
              <a:buChar char="§"/>
            </a:pPr>
            <a:endParaRPr lang="en-US" sz="2600" dirty="0"/>
          </a:p>
          <a:p>
            <a:pPr marL="0" indent="0">
              <a:buNone/>
            </a:pPr>
            <a:endParaRPr lang="en-US" sz="2600" dirty="0"/>
          </a:p>
        </p:txBody>
      </p:sp>
    </p:spTree>
    <p:extLst>
      <p:ext uri="{BB962C8B-B14F-4D97-AF65-F5344CB8AC3E}">
        <p14:creationId xmlns:p14="http://schemas.microsoft.com/office/powerpoint/2010/main" val="4029431817"/>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smtClean="0">
                <a:latin typeface="+mn-lt"/>
              </a:rPr>
              <a:t>Monthly Reports (cont’d)</a:t>
            </a:r>
            <a:endParaRPr lang="en-US" dirty="0">
              <a:latin typeface="+mn-lt"/>
            </a:endParaRPr>
          </a:p>
        </p:txBody>
      </p:sp>
      <p:sp>
        <p:nvSpPr>
          <p:cNvPr id="5" name="Content Placeholder 4"/>
          <p:cNvSpPr>
            <a:spLocks noGrp="1"/>
          </p:cNvSpPr>
          <p:nvPr>
            <p:ph type="body" idx="1"/>
          </p:nvPr>
        </p:nvSpPr>
        <p:spPr/>
        <p:txBody>
          <a:bodyPr>
            <a:normAutofit/>
          </a:bodyPr>
          <a:lstStyle/>
          <a:p>
            <a:pPr>
              <a:buFont typeface="Wingdings" panose="05000000000000000000" pitchFamily="2" charset="2"/>
              <a:buChar char="§"/>
            </a:pPr>
            <a:r>
              <a:rPr lang="en-US" sz="2600" dirty="0" smtClean="0"/>
              <a:t>Supervisor’s and their staff can run these types of reports locally to identify  potential errors</a:t>
            </a:r>
          </a:p>
          <a:p>
            <a:pPr>
              <a:buFont typeface="Wingdings" panose="05000000000000000000" pitchFamily="2" charset="2"/>
              <a:buChar char="§"/>
            </a:pPr>
            <a:endParaRPr lang="en-US" sz="2600" dirty="0"/>
          </a:p>
          <a:p>
            <a:pPr>
              <a:buFont typeface="Wingdings" panose="05000000000000000000" pitchFamily="2" charset="2"/>
              <a:buChar char="§"/>
            </a:pPr>
            <a:r>
              <a:rPr lang="en-US" sz="2600" dirty="0" smtClean="0">
                <a:solidFill>
                  <a:schemeClr val="tx1"/>
                </a:solidFill>
              </a:rPr>
              <a:t>Example: Search </a:t>
            </a:r>
            <a:r>
              <a:rPr lang="en-US" sz="2600" dirty="0">
                <a:solidFill>
                  <a:schemeClr val="tx1"/>
                </a:solidFill>
              </a:rPr>
              <a:t>by </a:t>
            </a:r>
            <a:r>
              <a:rPr lang="en-US" sz="2600" dirty="0" smtClean="0">
                <a:solidFill>
                  <a:schemeClr val="tx1"/>
                </a:solidFill>
              </a:rPr>
              <a:t>address  </a:t>
            </a:r>
          </a:p>
          <a:p>
            <a:pPr lvl="1">
              <a:buFont typeface="Courier New" panose="02070309020205020404" pitchFamily="49" charset="0"/>
              <a:buChar char="o"/>
            </a:pPr>
            <a:r>
              <a:rPr lang="en-US" sz="2600" dirty="0" smtClean="0">
                <a:solidFill>
                  <a:schemeClr val="tx1"/>
                </a:solidFill>
              </a:rPr>
              <a:t>If </a:t>
            </a:r>
            <a:r>
              <a:rPr lang="en-US" sz="2600" dirty="0">
                <a:solidFill>
                  <a:schemeClr val="tx1"/>
                </a:solidFill>
              </a:rPr>
              <a:t>you get a return of 7 or more registered voters at the same address do a crosscheck to see if it is an apartment building, group home, single family home or an address of an appointed </a:t>
            </a:r>
            <a:r>
              <a:rPr lang="en-US" sz="2600" dirty="0" smtClean="0">
                <a:solidFill>
                  <a:schemeClr val="tx1"/>
                </a:solidFill>
              </a:rPr>
              <a:t>guardian</a:t>
            </a:r>
          </a:p>
          <a:p>
            <a:pPr lvl="1">
              <a:buFont typeface="Courier New" panose="02070309020205020404" pitchFamily="49" charset="0"/>
              <a:buChar char="o"/>
            </a:pPr>
            <a:r>
              <a:rPr lang="en-US" sz="2600" dirty="0" smtClean="0">
                <a:solidFill>
                  <a:schemeClr val="tx1"/>
                </a:solidFill>
              </a:rPr>
              <a:t>Follow-up </a:t>
            </a:r>
            <a:r>
              <a:rPr lang="en-US" sz="2600" dirty="0">
                <a:solidFill>
                  <a:schemeClr val="tx1"/>
                </a:solidFill>
              </a:rPr>
              <a:t>with the voters or guardian may be </a:t>
            </a:r>
            <a:r>
              <a:rPr lang="en-US" sz="2600" dirty="0" smtClean="0">
                <a:solidFill>
                  <a:schemeClr val="tx1"/>
                </a:solidFill>
              </a:rPr>
              <a:t>necessary </a:t>
            </a:r>
            <a:endParaRPr lang="en-US" sz="2600" dirty="0">
              <a:solidFill>
                <a:schemeClr val="tx1"/>
              </a:solidFill>
            </a:endParaRPr>
          </a:p>
          <a:p>
            <a:pPr>
              <a:buFont typeface="Wingdings" panose="05000000000000000000" pitchFamily="2" charset="2"/>
              <a:buChar char="§"/>
            </a:pPr>
            <a:endParaRPr lang="en-US" sz="2600" dirty="0" smtClean="0">
              <a:solidFill>
                <a:schemeClr val="tx1"/>
              </a:solidFill>
            </a:endParaRPr>
          </a:p>
          <a:p>
            <a:pPr>
              <a:buFont typeface="Wingdings" panose="05000000000000000000" pitchFamily="2" charset="2"/>
              <a:buChar char="§"/>
            </a:pPr>
            <a:endParaRPr lang="en-US" sz="2600" dirty="0" smtClean="0"/>
          </a:p>
          <a:p>
            <a:pPr>
              <a:buFont typeface="Wingdings" panose="05000000000000000000" pitchFamily="2" charset="2"/>
              <a:buChar char="§"/>
            </a:pPr>
            <a:endParaRPr lang="en-US" sz="2600" dirty="0"/>
          </a:p>
        </p:txBody>
      </p:sp>
    </p:spTree>
    <p:extLst>
      <p:ext uri="{BB962C8B-B14F-4D97-AF65-F5344CB8AC3E}">
        <p14:creationId xmlns:p14="http://schemas.microsoft.com/office/powerpoint/2010/main" val="180530769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smtClean="0">
                <a:latin typeface="+mn-lt"/>
              </a:rPr>
              <a:t>Annual Reports</a:t>
            </a:r>
            <a:endParaRPr lang="en-US" dirty="0">
              <a:latin typeface="+mn-lt"/>
            </a:endParaRPr>
          </a:p>
        </p:txBody>
      </p:sp>
      <p:sp>
        <p:nvSpPr>
          <p:cNvPr id="5" name="Content Placeholder 4"/>
          <p:cNvSpPr>
            <a:spLocks noGrp="1"/>
          </p:cNvSpPr>
          <p:nvPr>
            <p:ph idx="1"/>
          </p:nvPr>
        </p:nvSpPr>
        <p:spPr/>
        <p:txBody>
          <a:bodyPr>
            <a:normAutofit/>
          </a:bodyPr>
          <a:lstStyle/>
          <a:p>
            <a:pPr marL="347663" lvl="1" indent="-342900">
              <a:spcBef>
                <a:spcPts val="1200"/>
              </a:spcBef>
              <a:spcAft>
                <a:spcPts val="600"/>
              </a:spcAft>
              <a:buClr>
                <a:schemeClr val="tx1"/>
              </a:buClr>
              <a:buSzPct val="130000"/>
              <a:buFont typeface="Wingdings" panose="05000000000000000000" pitchFamily="2" charset="2"/>
              <a:buChar char="§"/>
            </a:pPr>
            <a:r>
              <a:rPr lang="en-US" sz="2600" b="1" i="1" dirty="0"/>
              <a:t>NONE</a:t>
            </a:r>
            <a:r>
              <a:rPr lang="en-US" sz="2600" b="1" dirty="0"/>
              <a:t> fields </a:t>
            </a:r>
          </a:p>
          <a:p>
            <a:pPr marL="684213" lvl="2" indent="-342900">
              <a:lnSpc>
                <a:spcPct val="100000"/>
              </a:lnSpc>
              <a:spcBef>
                <a:spcPts val="600"/>
              </a:spcBef>
              <a:buClr>
                <a:schemeClr val="tx1"/>
              </a:buClr>
              <a:buSzPct val="100000"/>
              <a:buFont typeface="Courier New" panose="02070309020205020404" pitchFamily="49" charset="0"/>
              <a:buChar char="o"/>
            </a:pPr>
            <a:r>
              <a:rPr lang="en-US" sz="2600" dirty="0"/>
              <a:t>All </a:t>
            </a:r>
            <a:r>
              <a:rPr lang="en-US" sz="2600" dirty="0" smtClean="0"/>
              <a:t>VIDs </a:t>
            </a:r>
            <a:r>
              <a:rPr lang="en-US" sz="2600" dirty="0"/>
              <a:t>with the first and last name of NONE or (NONE</a:t>
            </a:r>
            <a:r>
              <a:rPr lang="en-US" sz="2600" dirty="0" smtClean="0"/>
              <a:t>) </a:t>
            </a:r>
            <a:r>
              <a:rPr lang="en-US" sz="2600" dirty="0"/>
              <a:t> </a:t>
            </a:r>
          </a:p>
          <a:p>
            <a:pPr marL="684213" lvl="2" indent="-342900">
              <a:lnSpc>
                <a:spcPct val="100000"/>
              </a:lnSpc>
              <a:spcBef>
                <a:spcPts val="600"/>
              </a:spcBef>
              <a:buClr>
                <a:schemeClr val="tx1"/>
              </a:buClr>
              <a:buSzPct val="100000"/>
              <a:buFont typeface="Courier New" panose="02070309020205020404" pitchFamily="49" charset="0"/>
              <a:buChar char="o"/>
            </a:pPr>
            <a:r>
              <a:rPr lang="en-US" sz="2600" dirty="0"/>
              <a:t>All where </a:t>
            </a:r>
            <a:r>
              <a:rPr lang="en-US" sz="2600" dirty="0" smtClean="0"/>
              <a:t>VIDs </a:t>
            </a:r>
            <a:r>
              <a:rPr lang="en-US" sz="2600" dirty="0"/>
              <a:t>last name is NONE or (NONE) </a:t>
            </a:r>
          </a:p>
          <a:p>
            <a:pPr marL="684213" lvl="2" indent="-342900">
              <a:lnSpc>
                <a:spcPct val="100000"/>
              </a:lnSpc>
              <a:spcBef>
                <a:spcPts val="600"/>
              </a:spcBef>
              <a:buClr>
                <a:schemeClr val="tx1"/>
              </a:buClr>
              <a:buSzPct val="100000"/>
              <a:buFont typeface="Courier New" panose="02070309020205020404" pitchFamily="49" charset="0"/>
              <a:buChar char="o"/>
            </a:pPr>
            <a:r>
              <a:rPr lang="en-US" sz="2600" dirty="0"/>
              <a:t>All where </a:t>
            </a:r>
            <a:r>
              <a:rPr lang="en-US" sz="2600" dirty="0" smtClean="0"/>
              <a:t>VIDs </a:t>
            </a:r>
            <a:r>
              <a:rPr lang="en-US" sz="2600" dirty="0"/>
              <a:t>first name is listed as NONE or (NONE</a:t>
            </a:r>
            <a:r>
              <a:rPr lang="en-US" sz="2600" dirty="0" smtClean="0"/>
              <a:t>)</a:t>
            </a:r>
            <a:r>
              <a:rPr lang="en-US" sz="2600" dirty="0"/>
              <a:t> </a:t>
            </a:r>
          </a:p>
          <a:p>
            <a:pPr marL="684213" lvl="2" indent="-342900">
              <a:lnSpc>
                <a:spcPct val="100000"/>
              </a:lnSpc>
              <a:spcBef>
                <a:spcPts val="600"/>
              </a:spcBef>
              <a:buClr>
                <a:schemeClr val="tx1"/>
              </a:buClr>
              <a:buSzPct val="100000"/>
              <a:buFont typeface="Courier New" panose="02070309020205020404" pitchFamily="49" charset="0"/>
              <a:buChar char="o"/>
            </a:pPr>
            <a:r>
              <a:rPr lang="en-US" sz="2600" dirty="0"/>
              <a:t>All </a:t>
            </a:r>
            <a:r>
              <a:rPr lang="en-US" sz="2600" dirty="0" smtClean="0"/>
              <a:t>VID </a:t>
            </a:r>
            <a:r>
              <a:rPr lang="en-US" sz="2600" dirty="0"/>
              <a:t>records </a:t>
            </a:r>
            <a:r>
              <a:rPr lang="en-US" sz="2600" dirty="0" smtClean="0"/>
              <a:t>that have </a:t>
            </a:r>
            <a:r>
              <a:rPr lang="en-US" sz="2600" dirty="0"/>
              <a:t>blanks in the first/last name fields as well as the word ‘Unknown</a:t>
            </a:r>
            <a:r>
              <a:rPr lang="en-US" sz="2600" dirty="0" smtClean="0"/>
              <a:t>’</a:t>
            </a:r>
            <a:endParaRPr lang="en-US" sz="2600" dirty="0"/>
          </a:p>
          <a:p>
            <a:pPr marL="347663" lvl="1" indent="-342900">
              <a:spcBef>
                <a:spcPts val="1200"/>
              </a:spcBef>
              <a:buClr>
                <a:schemeClr val="tx1"/>
              </a:buClr>
              <a:buSzPct val="130000"/>
              <a:buFont typeface="Wingdings" panose="05000000000000000000" pitchFamily="2" charset="2"/>
              <a:buChar char="§"/>
            </a:pPr>
            <a:r>
              <a:rPr lang="en-US" sz="2600" b="1" dirty="0" smtClean="0"/>
              <a:t>Incomplete </a:t>
            </a:r>
            <a:r>
              <a:rPr lang="en-US" sz="2600" b="1" dirty="0"/>
              <a:t>voter status </a:t>
            </a:r>
            <a:r>
              <a:rPr lang="en-US" sz="2600" dirty="0"/>
              <a:t>for 2 + years (other than ‘</a:t>
            </a:r>
            <a:r>
              <a:rPr lang="en-US" sz="2600" dirty="0" err="1"/>
              <a:t>unverifieds</a:t>
            </a:r>
            <a:r>
              <a:rPr lang="en-US" sz="2600" dirty="0" smtClean="0"/>
              <a:t>’)</a:t>
            </a:r>
          </a:p>
          <a:p>
            <a:pPr marL="347663" lvl="1" indent="-342900">
              <a:spcBef>
                <a:spcPts val="1200"/>
              </a:spcBef>
              <a:buClr>
                <a:schemeClr val="tx1"/>
              </a:buClr>
              <a:buSzPct val="130000"/>
              <a:buFont typeface="Wingdings" panose="05000000000000000000" pitchFamily="2" charset="2"/>
              <a:buChar char="§"/>
            </a:pPr>
            <a:r>
              <a:rPr lang="en-US" sz="2600" b="1" dirty="0"/>
              <a:t>Removal of inactive voters after</a:t>
            </a:r>
            <a:r>
              <a:rPr lang="en-US" sz="2600" dirty="0"/>
              <a:t> 2 general election cycles</a:t>
            </a:r>
          </a:p>
          <a:p>
            <a:pPr marL="4763" lvl="1" indent="0">
              <a:spcBef>
                <a:spcPts val="1200"/>
              </a:spcBef>
              <a:buClr>
                <a:schemeClr val="tx1"/>
              </a:buClr>
              <a:buSzPct val="130000"/>
              <a:buNone/>
            </a:pPr>
            <a:endParaRPr lang="en-US" sz="2600" dirty="0"/>
          </a:p>
        </p:txBody>
      </p:sp>
    </p:spTree>
    <p:extLst>
      <p:ext uri="{BB962C8B-B14F-4D97-AF65-F5344CB8AC3E}">
        <p14:creationId xmlns:p14="http://schemas.microsoft.com/office/powerpoint/2010/main" val="69453392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smtClean="0">
                <a:latin typeface="+mn-lt"/>
              </a:rPr>
              <a:t>Aged Reports</a:t>
            </a:r>
            <a:endParaRPr lang="en-US" dirty="0">
              <a:latin typeface="+mn-lt"/>
            </a:endParaRPr>
          </a:p>
        </p:txBody>
      </p:sp>
      <p:sp>
        <p:nvSpPr>
          <p:cNvPr id="5" name="Content Placeholder 4"/>
          <p:cNvSpPr>
            <a:spLocks noGrp="1"/>
          </p:cNvSpPr>
          <p:nvPr>
            <p:ph idx="1"/>
          </p:nvPr>
        </p:nvSpPr>
        <p:spPr/>
        <p:txBody>
          <a:bodyPr>
            <a:normAutofit/>
          </a:bodyPr>
          <a:lstStyle/>
          <a:p>
            <a:pPr>
              <a:lnSpc>
                <a:spcPct val="100000"/>
              </a:lnSpc>
              <a:spcBef>
                <a:spcPts val="600"/>
              </a:spcBef>
              <a:defRPr/>
            </a:pPr>
            <a:r>
              <a:rPr lang="en-US" sz="2600" dirty="0" smtClean="0">
                <a:solidFill>
                  <a:schemeClr val="tx1"/>
                </a:solidFill>
                <a:ea typeface="Tahoma" pitchFamily="34" charset="0"/>
                <a:cs typeface="Calibri" panose="020F0502020204030204" pitchFamily="34" charset="0"/>
              </a:rPr>
              <a:t>The </a:t>
            </a:r>
            <a:r>
              <a:rPr lang="en-US" sz="2600" dirty="0">
                <a:solidFill>
                  <a:schemeClr val="tx1"/>
                </a:solidFill>
                <a:ea typeface="Tahoma" pitchFamily="34" charset="0"/>
                <a:cs typeface="Calibri" panose="020F0502020204030204" pitchFamily="34" charset="0"/>
              </a:rPr>
              <a:t>SOE File Utility/FVRS Aged Matches contains the following reports that have not been downloaded by your office</a:t>
            </a:r>
            <a:r>
              <a:rPr lang="en-US" sz="2600" dirty="0" smtClean="0">
                <a:solidFill>
                  <a:schemeClr val="tx1"/>
                </a:solidFill>
                <a:ea typeface="Tahoma" pitchFamily="34" charset="0"/>
                <a:cs typeface="Calibri" panose="020F0502020204030204" pitchFamily="34" charset="0"/>
              </a:rPr>
              <a:t>:</a:t>
            </a:r>
          </a:p>
          <a:p>
            <a:pPr marL="1066800" lvl="1" indent="-342900">
              <a:lnSpc>
                <a:spcPct val="100000"/>
              </a:lnSpc>
              <a:spcBef>
                <a:spcPts val="600"/>
              </a:spcBef>
              <a:buFont typeface="Wingdings" panose="05000000000000000000" pitchFamily="2" charset="2"/>
              <a:buChar char="§"/>
              <a:defRPr/>
            </a:pPr>
            <a:r>
              <a:rPr lang="en-US" sz="2600" dirty="0" smtClean="0">
                <a:solidFill>
                  <a:schemeClr val="tx1"/>
                </a:solidFill>
                <a:ea typeface="Tahoma" pitchFamily="34" charset="0"/>
                <a:cs typeface="Calibri" panose="020F0502020204030204" pitchFamily="34" charset="0"/>
              </a:rPr>
              <a:t>DOC </a:t>
            </a:r>
            <a:r>
              <a:rPr lang="en-US" sz="2600" dirty="0">
                <a:solidFill>
                  <a:schemeClr val="tx1"/>
                </a:solidFill>
                <a:ea typeface="Tahoma" pitchFamily="34" charset="0"/>
                <a:cs typeface="Calibri" panose="020F0502020204030204" pitchFamily="34" charset="0"/>
              </a:rPr>
              <a:t>Felon Pending Greater than 120 days</a:t>
            </a:r>
          </a:p>
          <a:p>
            <a:pPr marL="1066800" lvl="1" indent="-342900">
              <a:lnSpc>
                <a:spcPct val="100000"/>
              </a:lnSpc>
              <a:spcBef>
                <a:spcPts val="600"/>
              </a:spcBef>
              <a:buFont typeface="Wingdings" panose="05000000000000000000" pitchFamily="2" charset="2"/>
              <a:buChar char="§"/>
              <a:defRPr/>
            </a:pPr>
            <a:r>
              <a:rPr lang="en-US" sz="2600" dirty="0">
                <a:solidFill>
                  <a:schemeClr val="tx1"/>
                </a:solidFill>
                <a:ea typeface="Tahoma" pitchFamily="34" charset="0"/>
                <a:cs typeface="Calibri" panose="020F0502020204030204" pitchFamily="34" charset="0"/>
              </a:rPr>
              <a:t>FDLE Felon Pending Greater than 120 days</a:t>
            </a:r>
          </a:p>
          <a:p>
            <a:pPr marL="1066800" lvl="1" indent="-342900">
              <a:lnSpc>
                <a:spcPct val="100000"/>
              </a:lnSpc>
              <a:spcBef>
                <a:spcPts val="600"/>
              </a:spcBef>
              <a:buFont typeface="Wingdings" panose="05000000000000000000" pitchFamily="2" charset="2"/>
              <a:buChar char="§"/>
              <a:defRPr/>
            </a:pPr>
            <a:r>
              <a:rPr lang="en-US" sz="2600" dirty="0">
                <a:solidFill>
                  <a:schemeClr val="tx1"/>
                </a:solidFill>
                <a:ea typeface="Tahoma" pitchFamily="34" charset="0"/>
                <a:cs typeface="Calibri" panose="020F0502020204030204" pitchFamily="34" charset="0"/>
              </a:rPr>
              <a:t>Deceased SSA Pending Greater than 7 days</a:t>
            </a:r>
          </a:p>
          <a:p>
            <a:pPr marL="1066800" lvl="1" indent="-342900">
              <a:lnSpc>
                <a:spcPct val="100000"/>
              </a:lnSpc>
              <a:spcBef>
                <a:spcPts val="600"/>
              </a:spcBef>
              <a:buFont typeface="Wingdings" panose="05000000000000000000" pitchFamily="2" charset="2"/>
              <a:buChar char="§"/>
              <a:defRPr/>
            </a:pPr>
            <a:r>
              <a:rPr lang="en-US" sz="2600" dirty="0">
                <a:solidFill>
                  <a:schemeClr val="tx1"/>
                </a:solidFill>
                <a:ea typeface="Tahoma" pitchFamily="34" charset="0"/>
                <a:cs typeface="Calibri" panose="020F0502020204030204" pitchFamily="34" charset="0"/>
              </a:rPr>
              <a:t>Deceased BVS Pending Greater than 7 days</a:t>
            </a:r>
          </a:p>
          <a:p>
            <a:pPr marL="1066800" lvl="1" indent="-342900">
              <a:lnSpc>
                <a:spcPct val="100000"/>
              </a:lnSpc>
              <a:spcBef>
                <a:spcPts val="600"/>
              </a:spcBef>
              <a:buFont typeface="Wingdings" panose="05000000000000000000" pitchFamily="2" charset="2"/>
              <a:buChar char="§"/>
              <a:defRPr/>
            </a:pPr>
            <a:r>
              <a:rPr lang="en-US" sz="2600" dirty="0">
                <a:solidFill>
                  <a:schemeClr val="tx1"/>
                </a:solidFill>
                <a:ea typeface="Tahoma" pitchFamily="34" charset="0"/>
                <a:cs typeface="Calibri" panose="020F0502020204030204" pitchFamily="34" charset="0"/>
              </a:rPr>
              <a:t>All Pending Death Matches</a:t>
            </a:r>
          </a:p>
          <a:p>
            <a:pPr marL="1066800" lvl="1" indent="-342900">
              <a:lnSpc>
                <a:spcPct val="100000"/>
              </a:lnSpc>
              <a:spcBef>
                <a:spcPts val="600"/>
              </a:spcBef>
              <a:buFont typeface="Wingdings" panose="05000000000000000000" pitchFamily="2" charset="2"/>
              <a:buChar char="§"/>
              <a:defRPr/>
            </a:pPr>
            <a:r>
              <a:rPr lang="en-US" sz="2600" dirty="0">
                <a:solidFill>
                  <a:schemeClr val="tx1"/>
                </a:solidFill>
                <a:ea typeface="Tahoma" pitchFamily="34" charset="0"/>
                <a:cs typeface="Calibri" panose="020F0502020204030204" pitchFamily="34" charset="0"/>
              </a:rPr>
              <a:t>All Pending Felon Matches</a:t>
            </a:r>
          </a:p>
          <a:p>
            <a:pPr marL="1066800" lvl="1" indent="-342900">
              <a:lnSpc>
                <a:spcPct val="100000"/>
              </a:lnSpc>
              <a:spcBef>
                <a:spcPts val="600"/>
              </a:spcBef>
              <a:buFont typeface="Wingdings" panose="05000000000000000000" pitchFamily="2" charset="2"/>
              <a:buChar char="§"/>
              <a:defRPr/>
            </a:pPr>
            <a:r>
              <a:rPr lang="en-US" sz="2600" dirty="0">
                <a:solidFill>
                  <a:schemeClr val="tx1"/>
                </a:solidFill>
                <a:ea typeface="Tahoma" pitchFamily="34" charset="0"/>
                <a:cs typeface="Calibri" panose="020F0502020204030204" pitchFamily="34" charset="0"/>
              </a:rPr>
              <a:t>Duplicate Matches</a:t>
            </a:r>
          </a:p>
          <a:p>
            <a:pPr marL="4763" lvl="1" indent="0">
              <a:spcBef>
                <a:spcPts val="1200"/>
              </a:spcBef>
              <a:buClr>
                <a:schemeClr val="tx1"/>
              </a:buClr>
              <a:buSzPct val="130000"/>
              <a:buNone/>
            </a:pPr>
            <a:endParaRPr lang="en-US" sz="2600" dirty="0"/>
          </a:p>
        </p:txBody>
      </p:sp>
    </p:spTree>
    <p:extLst>
      <p:ext uri="{BB962C8B-B14F-4D97-AF65-F5344CB8AC3E}">
        <p14:creationId xmlns:p14="http://schemas.microsoft.com/office/powerpoint/2010/main" val="77919395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solidFill>
            <a:schemeClr val="tx2">
              <a:lumMod val="20000"/>
              <a:lumOff val="80000"/>
            </a:schemeClr>
          </a:solidFill>
        </p:spPr>
        <p:txBody>
          <a:bodyPr/>
          <a:lstStyle/>
          <a:p>
            <a:r>
              <a:rPr lang="en-US" dirty="0"/>
              <a:t>Aged and Pending Reports (cont’d)</a:t>
            </a:r>
            <a:endParaRPr lang="en-US" dirty="0">
              <a:latin typeface="+mn-lt"/>
            </a:endParaRPr>
          </a:p>
        </p:txBody>
      </p:sp>
      <p:sp>
        <p:nvSpPr>
          <p:cNvPr id="5" name="Content Placeholder 4"/>
          <p:cNvSpPr>
            <a:spLocks noGrp="1"/>
          </p:cNvSpPr>
          <p:nvPr>
            <p:ph idx="1"/>
          </p:nvPr>
        </p:nvSpPr>
        <p:spPr/>
        <p:txBody>
          <a:bodyPr>
            <a:normAutofit lnSpcReduction="10000"/>
          </a:bodyPr>
          <a:lstStyle/>
          <a:p>
            <a:pPr marL="342900" indent="-342900">
              <a:buFont typeface="Wingdings" panose="05000000000000000000" pitchFamily="2" charset="2"/>
              <a:buChar char="§"/>
            </a:pPr>
            <a:r>
              <a:rPr lang="en-US" sz="2600" dirty="0">
                <a:solidFill>
                  <a:schemeClr val="tx1"/>
                </a:solidFill>
              </a:rPr>
              <a:t>SOE Portal Applications can be found at: </a:t>
            </a:r>
            <a:r>
              <a:rPr lang="en-US" sz="2000" dirty="0">
                <a:solidFill>
                  <a:schemeClr val="tx1"/>
                </a:solidFill>
              </a:rPr>
              <a:t>https://soeadminservices.floridados.gov/</a:t>
            </a:r>
          </a:p>
          <a:p>
            <a:pPr marL="342900" indent="-342900">
              <a:buFont typeface="Wingdings" panose="05000000000000000000" pitchFamily="2" charset="2"/>
              <a:buChar char="§"/>
            </a:pPr>
            <a:r>
              <a:rPr lang="en-US" sz="2600" dirty="0">
                <a:solidFill>
                  <a:schemeClr val="tx1"/>
                </a:solidFill>
              </a:rPr>
              <a:t>Search for </a:t>
            </a:r>
            <a:r>
              <a:rPr lang="en-US" sz="2600" i="1" dirty="0">
                <a:solidFill>
                  <a:schemeClr val="tx1"/>
                </a:solidFill>
              </a:rPr>
              <a:t>Voter Registration/Aged FDLE Felon/Death Match Report</a:t>
            </a:r>
          </a:p>
          <a:p>
            <a:pPr marL="1181100" lvl="1" indent="-457200">
              <a:buFont typeface="Courier New" panose="02070309020205020404" pitchFamily="49" charset="0"/>
              <a:buChar char="o"/>
            </a:pPr>
            <a:r>
              <a:rPr lang="en-US" sz="2600" dirty="0">
                <a:solidFill>
                  <a:schemeClr val="tx1"/>
                </a:solidFill>
              </a:rPr>
              <a:t>Check </a:t>
            </a:r>
            <a:r>
              <a:rPr lang="en-US" sz="2600" b="1" dirty="0">
                <a:solidFill>
                  <a:schemeClr val="tx1"/>
                </a:solidFill>
              </a:rPr>
              <a:t>aged</a:t>
            </a:r>
            <a:r>
              <a:rPr lang="en-US" sz="2600" dirty="0">
                <a:solidFill>
                  <a:schemeClr val="tx1"/>
                </a:solidFill>
              </a:rPr>
              <a:t> reports daily (e.g., deaths, duplicates and felons)</a:t>
            </a:r>
          </a:p>
          <a:p>
            <a:pPr marL="1181100" lvl="1" indent="-457200">
              <a:buFont typeface="Courier New" panose="02070309020205020404" pitchFamily="49" charset="0"/>
              <a:buChar char="o"/>
            </a:pPr>
            <a:r>
              <a:rPr lang="en-US" sz="2600" dirty="0">
                <a:solidFill>
                  <a:schemeClr val="tx1"/>
                </a:solidFill>
              </a:rPr>
              <a:t>Check the </a:t>
            </a:r>
            <a:r>
              <a:rPr lang="en-US" sz="2600" b="1" dirty="0">
                <a:solidFill>
                  <a:schemeClr val="tx1"/>
                </a:solidFill>
              </a:rPr>
              <a:t>pending</a:t>
            </a:r>
            <a:r>
              <a:rPr lang="en-US" sz="2600" dirty="0">
                <a:solidFill>
                  <a:schemeClr val="tx1"/>
                </a:solidFill>
              </a:rPr>
              <a:t> reports (e.g., matches that have not met the 7 day or 120 day timeframe.  Find matches through your FVRS notifications.) </a:t>
            </a:r>
          </a:p>
          <a:p>
            <a:pPr marL="342900" indent="-342900">
              <a:buFont typeface="Wingdings" panose="05000000000000000000" pitchFamily="2" charset="2"/>
              <a:buChar char="§"/>
            </a:pPr>
            <a:r>
              <a:rPr lang="en-US" sz="2600" dirty="0">
                <a:solidFill>
                  <a:schemeClr val="tx1"/>
                </a:solidFill>
              </a:rPr>
              <a:t>Email reminders sent weekly to SOEs to review and act on aged matches </a:t>
            </a:r>
          </a:p>
          <a:p>
            <a:pPr marL="342900" indent="-342900">
              <a:buFont typeface="Wingdings" panose="05000000000000000000" pitchFamily="2" charset="2"/>
              <a:buChar char="§"/>
            </a:pPr>
            <a:r>
              <a:rPr lang="en-US" sz="2600" dirty="0">
                <a:solidFill>
                  <a:schemeClr val="tx1"/>
                </a:solidFill>
              </a:rPr>
              <a:t>If you are unable to see the match or the voter has moved to a new county, please email BVRSHelp.</a:t>
            </a:r>
          </a:p>
          <a:p>
            <a:pPr algn="ctr"/>
            <a:r>
              <a:rPr lang="en-US" sz="2600" dirty="0">
                <a:solidFill>
                  <a:srgbClr val="C00000"/>
                </a:solidFill>
              </a:rPr>
              <a:t>RECORD all and whatever action taken including final determination in FVRS</a:t>
            </a:r>
          </a:p>
          <a:p>
            <a:pPr marL="4763" lvl="1" indent="0">
              <a:spcBef>
                <a:spcPts val="1200"/>
              </a:spcBef>
              <a:buClr>
                <a:schemeClr val="tx1"/>
              </a:buClr>
              <a:buSzPct val="130000"/>
              <a:buNone/>
            </a:pPr>
            <a:endParaRPr lang="en-US" sz="2600" dirty="0"/>
          </a:p>
        </p:txBody>
      </p:sp>
    </p:spTree>
    <p:extLst>
      <p:ext uri="{BB962C8B-B14F-4D97-AF65-F5344CB8AC3E}">
        <p14:creationId xmlns:p14="http://schemas.microsoft.com/office/powerpoint/2010/main" val="106242205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69818"/>
            <a:ext cx="11650133" cy="65188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1266" y="483327"/>
            <a:ext cx="10515600" cy="927462"/>
          </a:xfrm>
          <a:solidFill>
            <a:schemeClr val="tx2">
              <a:lumMod val="20000"/>
              <a:lumOff val="80000"/>
            </a:schemeClr>
          </a:solidFill>
          <a:ln w="57150">
            <a:noFill/>
          </a:ln>
        </p:spPr>
        <p:txBody>
          <a:bodyPr>
            <a:normAutofit fontScale="90000"/>
          </a:bodyPr>
          <a:lstStyle/>
          <a:p>
            <a:pPr lvl="2"/>
            <a:r>
              <a:rPr lang="en-US" sz="2000" b="1" dirty="0">
                <a:latin typeface="Cambria" panose="02040503050406030204" pitchFamily="18" charset="0"/>
              </a:rPr>
              <a:t/>
            </a:r>
            <a:br>
              <a:rPr lang="en-US" sz="2000" b="1" dirty="0">
                <a:latin typeface="Cambria" panose="02040503050406030204" pitchFamily="18" charset="0"/>
              </a:rPr>
            </a:br>
            <a:r>
              <a:rPr lang="en-US" sz="2000" b="1" dirty="0" smtClean="0">
                <a:latin typeface="Cambria" panose="02040503050406030204" pitchFamily="18" charset="0"/>
              </a:rPr>
              <a:t/>
            </a:r>
            <a:br>
              <a:rPr lang="en-US" sz="2000" b="1" dirty="0" smtClean="0">
                <a:latin typeface="Cambria" panose="02040503050406030204" pitchFamily="18" charset="0"/>
              </a:rPr>
            </a:br>
            <a:r>
              <a:rPr lang="en-US" sz="3600" b="1" dirty="0" smtClean="0">
                <a:latin typeface="Cambria" panose="02040503050406030204" pitchFamily="18" charset="0"/>
              </a:rPr>
              <a:t>Contact </a:t>
            </a:r>
            <a:r>
              <a:rPr lang="en-US" sz="3600" b="1" dirty="0">
                <a:latin typeface="Cambria" panose="02040503050406030204" pitchFamily="18" charset="0"/>
              </a:rPr>
              <a:t>Information</a:t>
            </a:r>
            <a:r>
              <a:rPr lang="en-US" sz="2000" b="1" dirty="0">
                <a:latin typeface="Cambria" panose="02040503050406030204" pitchFamily="18" charset="0"/>
              </a:rPr>
              <a:t/>
            </a:r>
            <a:br>
              <a:rPr lang="en-US" sz="2000" b="1" dirty="0">
                <a:latin typeface="Cambria" panose="02040503050406030204" pitchFamily="18" charset="0"/>
              </a:rPr>
            </a:br>
            <a:r>
              <a:rPr lang="en-US" sz="2000" b="1" dirty="0">
                <a:solidFill>
                  <a:schemeClr val="tx1"/>
                </a:solidFill>
                <a:latin typeface="Cambria" panose="02040503050406030204" pitchFamily="18" charset="0"/>
              </a:rPr>
              <a:t/>
            </a:r>
            <a:br>
              <a:rPr lang="en-US" sz="2000" b="1" dirty="0">
                <a:solidFill>
                  <a:schemeClr val="tx1"/>
                </a:solidFill>
                <a:latin typeface="Cambria" panose="02040503050406030204" pitchFamily="18" charset="0"/>
              </a:rPr>
            </a:br>
            <a:endParaRPr lang="en-US" sz="2000" dirty="0">
              <a:latin typeface="Cambria" panose="02040503050406030204" pitchFamily="18" charset="0"/>
            </a:endParaRPr>
          </a:p>
        </p:txBody>
      </p:sp>
      <p:sp>
        <p:nvSpPr>
          <p:cNvPr id="5" name="Content Placeholder 4">
            <a:extLst>
              <a:ext uri="{FF2B5EF4-FFF2-40B4-BE49-F238E27FC236}">
                <a16:creationId xmlns:a16="http://schemas.microsoft.com/office/drawing/2014/main" id="{475300AB-8D62-4F0B-96AC-650FEA5475DE}"/>
              </a:ext>
            </a:extLst>
          </p:cNvPr>
          <p:cNvSpPr>
            <a:spLocks noGrp="1"/>
          </p:cNvSpPr>
          <p:nvPr>
            <p:ph idx="1"/>
          </p:nvPr>
        </p:nvSpPr>
        <p:spPr/>
        <p:txBody>
          <a:bodyPr>
            <a:normAutofit/>
          </a:bodyPr>
          <a:lstStyle/>
          <a:p>
            <a:pPr marL="0" indent="0">
              <a:buNone/>
              <a:tabLst>
                <a:tab pos="457200" algn="l"/>
                <a:tab pos="8229600" algn="r"/>
              </a:tabLst>
            </a:pPr>
            <a:r>
              <a:rPr lang="en-US" b="1" dirty="0">
                <a:solidFill>
                  <a:schemeClr val="tx1"/>
                </a:solidFill>
              </a:rPr>
              <a:t>Bureau Chief:</a:t>
            </a:r>
          </a:p>
          <a:p>
            <a:pPr marL="0" indent="0">
              <a:buNone/>
              <a:tabLst>
                <a:tab pos="457200" algn="l"/>
                <a:tab pos="8229600" algn="r"/>
              </a:tabLst>
            </a:pPr>
            <a:r>
              <a:rPr lang="en-US" dirty="0">
                <a:solidFill>
                  <a:schemeClr val="tx1"/>
                </a:solidFill>
              </a:rPr>
              <a:t>	</a:t>
            </a:r>
            <a:r>
              <a:rPr lang="en-US" dirty="0" smtClean="0">
                <a:solidFill>
                  <a:schemeClr val="tx1"/>
                </a:solidFill>
              </a:rPr>
              <a:t>Toshia </a:t>
            </a:r>
            <a:r>
              <a:rPr lang="en-US" dirty="0">
                <a:solidFill>
                  <a:schemeClr val="tx1"/>
                </a:solidFill>
              </a:rPr>
              <a:t>Brown - Toshia.Brown@dos.myflorida.com;  </a:t>
            </a:r>
            <a:r>
              <a:rPr lang="en-US" dirty="0" smtClean="0">
                <a:solidFill>
                  <a:schemeClr val="tx1"/>
                </a:solidFill>
              </a:rPr>
              <a:t>850-245-6225</a:t>
            </a:r>
          </a:p>
          <a:p>
            <a:pPr marL="0" indent="0">
              <a:buNone/>
              <a:tabLst>
                <a:tab pos="457200" algn="l"/>
                <a:tab pos="8229600" algn="r"/>
              </a:tabLst>
            </a:pPr>
            <a:endParaRPr lang="en-US" dirty="0">
              <a:solidFill>
                <a:schemeClr val="tx1"/>
              </a:solidFill>
            </a:endParaRPr>
          </a:p>
          <a:p>
            <a:pPr marL="0" indent="0">
              <a:buNone/>
              <a:tabLst>
                <a:tab pos="457200" algn="l"/>
                <a:tab pos="8229600" algn="r"/>
              </a:tabLst>
            </a:pPr>
            <a:r>
              <a:rPr lang="en-US" b="1" dirty="0">
                <a:solidFill>
                  <a:schemeClr val="tx1"/>
                </a:solidFill>
              </a:rPr>
              <a:t>Senior BVRS Supervisor</a:t>
            </a:r>
          </a:p>
          <a:p>
            <a:pPr marL="0" indent="0">
              <a:buNone/>
              <a:tabLst>
                <a:tab pos="457200" algn="l"/>
                <a:tab pos="8229600" algn="r"/>
              </a:tabLst>
            </a:pPr>
            <a:r>
              <a:rPr lang="en-US" dirty="0">
                <a:solidFill>
                  <a:schemeClr val="tx1"/>
                </a:solidFill>
              </a:rPr>
              <a:t>	</a:t>
            </a:r>
            <a:r>
              <a:rPr lang="en-US" dirty="0" smtClean="0">
                <a:solidFill>
                  <a:schemeClr val="tx1"/>
                </a:solidFill>
              </a:rPr>
              <a:t>Tiffany Morley - </a:t>
            </a:r>
            <a:r>
              <a:rPr lang="en-US" dirty="0" smtClean="0">
                <a:solidFill>
                  <a:schemeClr val="tx1"/>
                </a:solidFill>
                <a:hlinkClick r:id="rId3"/>
              </a:rPr>
              <a:t>Tiffany.Morley@dos.myflorida.com</a:t>
            </a:r>
            <a:r>
              <a:rPr lang="en-US" dirty="0" smtClean="0">
                <a:solidFill>
                  <a:schemeClr val="tx1"/>
                </a:solidFill>
              </a:rPr>
              <a:t>; 850-245-6248</a:t>
            </a:r>
          </a:p>
          <a:p>
            <a:pPr marL="0" indent="0">
              <a:buNone/>
              <a:tabLst>
                <a:tab pos="457200" algn="l"/>
                <a:tab pos="8229600" algn="r"/>
              </a:tabLst>
            </a:pPr>
            <a:endParaRPr lang="en-US" dirty="0">
              <a:solidFill>
                <a:schemeClr val="tx1"/>
              </a:solidFill>
            </a:endParaRPr>
          </a:p>
          <a:p>
            <a:pPr marL="0" indent="0">
              <a:buNone/>
              <a:tabLst>
                <a:tab pos="457200" algn="l"/>
                <a:tab pos="8229600" algn="r"/>
              </a:tabLst>
            </a:pPr>
            <a:r>
              <a:rPr lang="en-US" b="1" dirty="0">
                <a:solidFill>
                  <a:schemeClr val="tx1"/>
                </a:solidFill>
              </a:rPr>
              <a:t>Administrative Assistant</a:t>
            </a:r>
          </a:p>
          <a:p>
            <a:pPr marL="0" indent="0">
              <a:buNone/>
              <a:tabLst>
                <a:tab pos="457200" algn="l"/>
                <a:tab pos="8229600" algn="r"/>
              </a:tabLst>
            </a:pPr>
            <a:r>
              <a:rPr lang="en-US" dirty="0">
                <a:solidFill>
                  <a:schemeClr val="tx1"/>
                </a:solidFill>
              </a:rPr>
              <a:t>	</a:t>
            </a:r>
            <a:r>
              <a:rPr lang="en-US" dirty="0" smtClean="0">
                <a:solidFill>
                  <a:schemeClr val="tx1"/>
                </a:solidFill>
              </a:rPr>
              <a:t>Dallas Brown – Dallas.Brown@dos.myflorida.com; </a:t>
            </a:r>
            <a:r>
              <a:rPr lang="en-US" dirty="0">
                <a:solidFill>
                  <a:schemeClr val="tx1"/>
                </a:solidFill>
              </a:rPr>
              <a:t>850-245-6122</a:t>
            </a:r>
            <a:endParaRPr lang="en-US" sz="2400" i="1" dirty="0">
              <a:solidFill>
                <a:schemeClr val="tx1"/>
              </a:solidFill>
            </a:endParaRPr>
          </a:p>
          <a:p>
            <a:pPr marL="0" indent="0">
              <a:lnSpc>
                <a:spcPct val="100000"/>
              </a:lnSpc>
              <a:spcBef>
                <a:spcPts val="1200"/>
              </a:spcBef>
              <a:buClr>
                <a:schemeClr val="tx1"/>
              </a:buClr>
              <a:buNone/>
            </a:pPr>
            <a:endParaRPr lang="en-US" dirty="0"/>
          </a:p>
        </p:txBody>
      </p:sp>
    </p:spTree>
    <p:extLst>
      <p:ext uri="{BB962C8B-B14F-4D97-AF65-F5344CB8AC3E}">
        <p14:creationId xmlns:p14="http://schemas.microsoft.com/office/powerpoint/2010/main" val="299518658"/>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091" t="18182"/>
          <a:stretch/>
        </p:blipFill>
        <p:spPr>
          <a:xfrm>
            <a:off x="2" y="0"/>
            <a:ext cx="12191998" cy="6858000"/>
          </a:xfrm>
          <a:prstGeom prst="rect">
            <a:avLst/>
          </a:prstGeom>
        </p:spPr>
      </p:pic>
      <p:sp>
        <p:nvSpPr>
          <p:cNvPr id="4" name="Rectangle 3"/>
          <p:cNvSpPr/>
          <p:nvPr/>
        </p:nvSpPr>
        <p:spPr>
          <a:xfrm>
            <a:off x="254000" y="186266"/>
            <a:ext cx="11650133" cy="65024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16CD1E6A-D562-423A-8305-4D798276CF52}"/>
              </a:ext>
            </a:extLst>
          </p:cNvPr>
          <p:cNvSpPr>
            <a:spLocks noGrp="1"/>
          </p:cNvSpPr>
          <p:nvPr>
            <p:ph type="title"/>
          </p:nvPr>
        </p:nvSpPr>
        <p:spPr>
          <a:xfrm>
            <a:off x="831850" y="1709738"/>
            <a:ext cx="10515600" cy="3011923"/>
          </a:xfrm>
        </p:spPr>
        <p:txBody>
          <a:bodyPr/>
          <a:lstStyle/>
          <a:p>
            <a:endParaRPr lang="en-US" dirty="0">
              <a:latin typeface="Adobe Caslon Pro Bold"/>
            </a:endParaRPr>
          </a:p>
        </p:txBody>
      </p:sp>
      <p:sp>
        <p:nvSpPr>
          <p:cNvPr id="11" name="Text Placeholder 10">
            <a:extLst>
              <a:ext uri="{FF2B5EF4-FFF2-40B4-BE49-F238E27FC236}">
                <a16:creationId xmlns:a16="http://schemas.microsoft.com/office/drawing/2014/main" id="{5443D802-F31F-43C1-9221-BCBCC5D293AA}"/>
              </a:ext>
            </a:extLst>
          </p:cNvPr>
          <p:cNvSpPr>
            <a:spLocks noGrp="1"/>
          </p:cNvSpPr>
          <p:nvPr>
            <p:ph type="body" idx="1"/>
          </p:nvPr>
        </p:nvSpPr>
        <p:spPr>
          <a:xfrm>
            <a:off x="831850" y="5028162"/>
            <a:ext cx="10515600" cy="1061488"/>
          </a:xfrm>
        </p:spPr>
        <p:txBody>
          <a:bodyPr>
            <a:normAutofit/>
          </a:bodyPr>
          <a:lstStyle/>
          <a:p>
            <a:pPr algn="ctr" eaLnBrk="1" hangingPunct="1"/>
            <a:r>
              <a:rPr lang="en-US" altLang="en-US" dirty="0"/>
              <a:t>For more information, visit us online at:</a:t>
            </a:r>
          </a:p>
          <a:p>
            <a:pPr algn="ctr" eaLnBrk="1" hangingPunct="1"/>
            <a:r>
              <a:rPr lang="en-US" altLang="en-US" u="sng" dirty="0"/>
              <a:t>dos.myflorida.com/elections</a:t>
            </a:r>
            <a:endParaRPr lang="en-US" dirty="0"/>
          </a:p>
        </p:txBody>
      </p:sp>
      <p:grpSp>
        <p:nvGrpSpPr>
          <p:cNvPr id="6" name="Group 5"/>
          <p:cNvGrpSpPr/>
          <p:nvPr/>
        </p:nvGrpSpPr>
        <p:grpSpPr>
          <a:xfrm>
            <a:off x="3760237" y="718457"/>
            <a:ext cx="4124129" cy="3543207"/>
            <a:chOff x="2767865" y="685800"/>
            <a:chExt cx="3429000" cy="3440314"/>
          </a:xfrm>
        </p:grpSpPr>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2800" y="685800"/>
              <a:ext cx="2259131" cy="2259131"/>
            </a:xfrm>
            <a:prstGeom prst="rect">
              <a:avLst/>
            </a:prstGeom>
          </p:spPr>
        </p:pic>
        <p:sp>
          <p:nvSpPr>
            <p:cNvPr id="8" name="TextBox 7"/>
            <p:cNvSpPr txBox="1"/>
            <p:nvPr/>
          </p:nvSpPr>
          <p:spPr>
            <a:xfrm>
              <a:off x="2767865" y="3498552"/>
              <a:ext cx="3429000" cy="627562"/>
            </a:xfrm>
            <a:prstGeom prst="rect">
              <a:avLst/>
            </a:prstGeom>
            <a:noFill/>
          </p:spPr>
          <p:txBody>
            <a:bodyPr wrap="square" rtlCol="0" anchor="ctr">
              <a:spAutoFit/>
            </a:bodyPr>
            <a:lstStyle/>
            <a:p>
              <a:pPr algn="ctr"/>
              <a:endPar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2" name="Rectangle 1"/>
          <p:cNvSpPr/>
          <p:nvPr/>
        </p:nvSpPr>
        <p:spPr>
          <a:xfrm>
            <a:off x="3048000" y="2967335"/>
            <a:ext cx="6096000" cy="1754326"/>
          </a:xfrm>
          <a:prstGeom prst="rect">
            <a:avLst/>
          </a:prstGeom>
        </p:spPr>
        <p:txBody>
          <a:bodyPr>
            <a:spAutoFit/>
          </a:bodyPr>
          <a:lstStyle/>
          <a:p>
            <a:pPr algn="ct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a:r>
              <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a:t>
            </a: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STATE</a:t>
            </a:r>
          </a:p>
        </p:txBody>
      </p:sp>
    </p:spTree>
    <p:extLst>
      <p:ext uri="{BB962C8B-B14F-4D97-AF65-F5344CB8AC3E}">
        <p14:creationId xmlns:p14="http://schemas.microsoft.com/office/powerpoint/2010/main" val="1910955575"/>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3970</TotalTime>
  <Words>2742</Words>
  <Application>Microsoft Office PowerPoint</Application>
  <PresentationFormat>Widescreen</PresentationFormat>
  <Paragraphs>291</Paragraphs>
  <Slides>40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Adobe Caslon Pro Bold</vt:lpstr>
      <vt:lpstr>Arial</vt:lpstr>
      <vt:lpstr>Calibri</vt:lpstr>
      <vt:lpstr>Calibri Light</vt:lpstr>
      <vt:lpstr>Cambria</vt:lpstr>
      <vt:lpstr>Courier New</vt:lpstr>
      <vt:lpstr>Tahoma</vt:lpstr>
      <vt:lpstr>Times New Roman</vt:lpstr>
      <vt:lpstr>Wingdings</vt:lpstr>
      <vt:lpstr>Office Theme</vt:lpstr>
      <vt:lpstr>Voter Registration</vt:lpstr>
      <vt:lpstr>Data Entry</vt:lpstr>
      <vt:lpstr>Governing Provisions</vt:lpstr>
      <vt:lpstr>Data Entry – Initial Search</vt:lpstr>
      <vt:lpstr>Data Entry – Fields</vt:lpstr>
      <vt:lpstr>Data Entry – Fields</vt:lpstr>
      <vt:lpstr>Data Entry – Fields (cont’d)</vt:lpstr>
      <vt:lpstr>Data Entry – Fields (cont’d)</vt:lpstr>
      <vt:lpstr>Data Entry – Fields (Cont’d)</vt:lpstr>
      <vt:lpstr>Determination – Accept or Deny</vt:lpstr>
      <vt:lpstr>Driver and Vehicle Information Database (DAVID)</vt:lpstr>
      <vt:lpstr>DAVID MOU</vt:lpstr>
      <vt:lpstr>DAVID Sensitive Data</vt:lpstr>
      <vt:lpstr>DAVID Personal Information</vt:lpstr>
      <vt:lpstr>DAVID Benefits</vt:lpstr>
      <vt:lpstr>Voter Registration Exemptions</vt:lpstr>
      <vt:lpstr>Applicable Exemptions (not exhaustive)</vt:lpstr>
      <vt:lpstr>High-Risk Professionals</vt:lpstr>
      <vt:lpstr>High-Risk Professionals (cont’d)</vt:lpstr>
      <vt:lpstr>Records Maintenance -Addresses</vt:lpstr>
      <vt:lpstr>Biennial Program for Address List Maintenance (s. 98.065(2)-(3), F.S.)</vt:lpstr>
      <vt:lpstr>Biennial Program for Address List Maintenance (s. 98.065(2)-(3), F.S.)</vt:lpstr>
      <vt:lpstr>Types of Notices</vt:lpstr>
      <vt:lpstr>Removal of Inactive Voters</vt:lpstr>
      <vt:lpstr>Records Maintenance -Eligibility  </vt:lpstr>
      <vt:lpstr>  Information: Sources and File Transfer Method  </vt:lpstr>
      <vt:lpstr>Adjudicated Mentally Incapacitated Without Voting Rights </vt:lpstr>
      <vt:lpstr>Deceased Voters </vt:lpstr>
      <vt:lpstr>Jury List/Excusal Notices  </vt:lpstr>
      <vt:lpstr> Accounting-Eligibility and  Address Records Maintenance  </vt:lpstr>
      <vt:lpstr>  Reports (Daily, Monthly, Quarterly, Annually)  </vt:lpstr>
      <vt:lpstr>Daily Reports </vt:lpstr>
      <vt:lpstr>Daily Reports (cont’d)</vt:lpstr>
      <vt:lpstr>Monthly Reports</vt:lpstr>
      <vt:lpstr>Monthly Reports (cont’d)</vt:lpstr>
      <vt:lpstr>Annual Reports</vt:lpstr>
      <vt:lpstr>Aged Reports</vt:lpstr>
      <vt:lpstr>Aged and Pending Reports (cont’d)</vt:lpstr>
      <vt:lpstr>  Contact Information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Title</dc:title>
  <dc:creator>Brown, Toshia</dc:creator>
  <cp:lastModifiedBy>Marconnet, Amber</cp:lastModifiedBy>
  <cp:revision>112</cp:revision>
  <dcterms:modified xsi:type="dcterms:W3CDTF">2021-03-24T22:19:35Z</dcterms:modified>
</cp:coreProperties>
</file>